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7.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 id="2147483661" r:id="rId2"/>
  </p:sldMasterIdLst>
  <p:notesMasterIdLst>
    <p:notesMasterId r:id="rId65"/>
  </p:notesMasterIdLst>
  <p:sldIdLst>
    <p:sldId id="742" r:id="rId3"/>
    <p:sldId id="698" r:id="rId4"/>
    <p:sldId id="682" r:id="rId5"/>
    <p:sldId id="683" r:id="rId6"/>
    <p:sldId id="684" r:id="rId7"/>
    <p:sldId id="751" r:id="rId8"/>
    <p:sldId id="634" r:id="rId9"/>
    <p:sldId id="749" r:id="rId10"/>
    <p:sldId id="686" r:id="rId11"/>
    <p:sldId id="639" r:id="rId12"/>
    <p:sldId id="750" r:id="rId13"/>
    <p:sldId id="687" r:id="rId14"/>
    <p:sldId id="688" r:id="rId15"/>
    <p:sldId id="689" r:id="rId16"/>
    <p:sldId id="690" r:id="rId17"/>
    <p:sldId id="691" r:id="rId18"/>
    <p:sldId id="693" r:id="rId19"/>
    <p:sldId id="694" r:id="rId20"/>
    <p:sldId id="695" r:id="rId21"/>
    <p:sldId id="581" r:id="rId22"/>
    <p:sldId id="582" r:id="rId23"/>
    <p:sldId id="583" r:id="rId24"/>
    <p:sldId id="584" r:id="rId25"/>
    <p:sldId id="585" r:id="rId26"/>
    <p:sldId id="708" r:id="rId27"/>
    <p:sldId id="709" r:id="rId28"/>
    <p:sldId id="710" r:id="rId29"/>
    <p:sldId id="729" r:id="rId30"/>
    <p:sldId id="711" r:id="rId31"/>
    <p:sldId id="720" r:id="rId32"/>
    <p:sldId id="707" r:id="rId33"/>
    <p:sldId id="713" r:id="rId34"/>
    <p:sldId id="735" r:id="rId35"/>
    <p:sldId id="736" r:id="rId36"/>
    <p:sldId id="417" r:id="rId37"/>
    <p:sldId id="737" r:id="rId38"/>
    <p:sldId id="721" r:id="rId39"/>
    <p:sldId id="722" r:id="rId40"/>
    <p:sldId id="723" r:id="rId41"/>
    <p:sldId id="724" r:id="rId42"/>
    <p:sldId id="715" r:id="rId43"/>
    <p:sldId id="586" r:id="rId44"/>
    <p:sldId id="587" r:id="rId45"/>
    <p:sldId id="733" r:id="rId46"/>
    <p:sldId id="589" r:id="rId47"/>
    <p:sldId id="591" r:id="rId48"/>
    <p:sldId id="592" r:id="rId49"/>
    <p:sldId id="593" r:id="rId50"/>
    <p:sldId id="283" r:id="rId51"/>
    <p:sldId id="739" r:id="rId52"/>
    <p:sldId id="261" r:id="rId53"/>
    <p:sldId id="740" r:id="rId54"/>
    <p:sldId id="262" r:id="rId55"/>
    <p:sldId id="741" r:id="rId56"/>
    <p:sldId id="595" r:id="rId57"/>
    <p:sldId id="597" r:id="rId58"/>
    <p:sldId id="701" r:id="rId59"/>
    <p:sldId id="730" r:id="rId60"/>
    <p:sldId id="731" r:id="rId61"/>
    <p:sldId id="732" r:id="rId62"/>
    <p:sldId id="706" r:id="rId63"/>
    <p:sldId id="681" r:id="rId64"/>
  </p:sldIdLst>
  <p:sldSz cx="9144000" cy="6858000" type="screen4x3"/>
  <p:notesSz cx="6858000" cy="9144000"/>
  <p:defaultTextStyle>
    <a:defPPr>
      <a:defRPr lang="en-US"/>
    </a:defPPr>
    <a:lvl1pPr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b="1"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b="1"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b="1"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b="1"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CC"/>
    <a:srgbClr val="0000FF"/>
    <a:srgbClr val="006600"/>
    <a:srgbClr val="FF3300"/>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09" autoAdjust="0"/>
    <p:restoredTop sz="84436" autoAdjust="0"/>
  </p:normalViewPr>
  <p:slideViewPr>
    <p:cSldViewPr>
      <p:cViewPr varScale="1">
        <p:scale>
          <a:sx n="115" d="100"/>
          <a:sy n="115" d="100"/>
        </p:scale>
        <p:origin x="328" y="20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04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vl1pPr>
          </a:lstStyle>
          <a:p>
            <a:pPr>
              <a:defRPr/>
            </a:pPr>
            <a:endParaRPr lang="zh-CN" altLang="en-US"/>
          </a:p>
        </p:txBody>
      </p:sp>
      <p:sp>
        <p:nvSpPr>
          <p:cNvPr id="36045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vl1pPr>
          </a:lstStyle>
          <a:p>
            <a:pPr>
              <a:defRPr/>
            </a:pPr>
            <a:endParaRPr lang="en-US" altLang="zh-CN"/>
          </a:p>
        </p:txBody>
      </p:sp>
      <p:sp>
        <p:nvSpPr>
          <p:cNvPr id="12083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045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36045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vl1pPr>
          </a:lstStyle>
          <a:p>
            <a:pPr>
              <a:defRPr/>
            </a:pPr>
            <a:endParaRPr lang="en-US" altLang="zh-CN"/>
          </a:p>
        </p:txBody>
      </p:sp>
      <p:sp>
        <p:nvSpPr>
          <p:cNvPr id="36045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vl1pPr>
          </a:lstStyle>
          <a:p>
            <a:pPr>
              <a:defRPr/>
            </a:pPr>
            <a:fld id="{D2ABFA98-F731-4AF1-B11E-A4B77402FF8E}" type="slidenum">
              <a:rPr lang="zh-CN" altLang="en-US"/>
              <a:pPr>
                <a:defRPr/>
              </a:pPr>
              <a:t>‹#›</a:t>
            </a:fld>
            <a:endParaRPr lang="en-US" altLang="zh-CN"/>
          </a:p>
        </p:txBody>
      </p:sp>
    </p:spTree>
    <p:extLst>
      <p:ext uri="{BB962C8B-B14F-4D97-AF65-F5344CB8AC3E}">
        <p14:creationId xmlns:p14="http://schemas.microsoft.com/office/powerpoint/2010/main" val="178427416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zh.wikipedia.org/wiki/J._Am._Chem._Soc." TargetMode="External"/><Relationship Id="rId3" Type="http://schemas.openxmlformats.org/officeDocument/2006/relationships/hyperlink" Target="http://zh.wikipedia.org/zh-cn/1875%E5%B9%B4" TargetMode="External"/><Relationship Id="rId7" Type="http://schemas.openxmlformats.org/officeDocument/2006/relationships/hyperlink" Target="http://zh.wikipedia.org/zh-cn/%E5%85%89%E5%AD%90"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zh.wikipedia.org/zh-cn/3%E6%9C%8823%E6%97%A5" TargetMode="External"/><Relationship Id="rId5" Type="http://schemas.openxmlformats.org/officeDocument/2006/relationships/hyperlink" Target="http://zh.wikipedia.org/zh-cn/1946%E5%B9%B4" TargetMode="External"/><Relationship Id="rId10" Type="http://schemas.openxmlformats.org/officeDocument/2006/relationships/hyperlink" Target="http://dx.doi.org/10.1021/ja00905a001" TargetMode="External"/><Relationship Id="rId4" Type="http://schemas.openxmlformats.org/officeDocument/2006/relationships/hyperlink" Target="http://zh.wikipedia.org/zh-cn/10%E6%9C%8823%E6%97%A5" TargetMode="External"/><Relationship Id="rId9" Type="http://schemas.openxmlformats.org/officeDocument/2006/relationships/hyperlink" Target="http://zh.wikipedia.org/wiki/DOI"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幻灯片图像占位符 1"/>
          <p:cNvSpPr>
            <a:spLocks noGrp="1" noRot="1" noChangeAspect="1" noTextEdit="1"/>
          </p:cNvSpPr>
          <p:nvPr>
            <p:ph type="sldImg"/>
          </p:nvPr>
        </p:nvSpPr>
        <p:spPr>
          <a:ln/>
        </p:spPr>
      </p:sp>
      <p:sp>
        <p:nvSpPr>
          <p:cNvPr id="3" name="备注占位符 2"/>
          <p:cNvSpPr>
            <a:spLocks noGrp="1"/>
          </p:cNvSpPr>
          <p:nvPr>
            <p:ph type="body" idx="1"/>
          </p:nvPr>
        </p:nvSpPr>
        <p:spPr/>
        <p:txBody>
          <a:bodyPr>
            <a:normAutofit/>
          </a:bodyPr>
          <a:lstStyle/>
          <a:p>
            <a:pPr eaLnBrk="1" hangingPunct="1">
              <a:defRPr/>
            </a:pPr>
            <a:r>
              <a:rPr lang="en-US" altLang="zh-CN" dirty="0"/>
              <a:t>1887</a:t>
            </a:r>
            <a:r>
              <a:rPr lang="zh-CN" altLang="en-US" dirty="0"/>
              <a:t> 年瑞典化学家阿累尼乌斯根据他的电离学说提出了酸和碱的概念，指出了酸碱反应的本质，从而建立了酸碱电离理论</a:t>
            </a:r>
            <a:r>
              <a:rPr lang="en-US" altLang="zh-CN" dirty="0"/>
              <a:t>.</a:t>
            </a:r>
          </a:p>
          <a:p>
            <a:pPr eaLnBrk="1" hangingPunct="1">
              <a:defRPr/>
            </a:pPr>
            <a:r>
              <a:rPr lang="en-US" altLang="zh-CN" dirty="0"/>
              <a:t>1923</a:t>
            </a:r>
            <a:r>
              <a:rPr lang="zh-CN" altLang="en-US" dirty="0"/>
              <a:t>年由丹麦化学家</a:t>
            </a:r>
            <a:r>
              <a:rPr lang="en-US" altLang="zh-CN" dirty="0" err="1"/>
              <a:t>J.N.Br?nsted</a:t>
            </a:r>
            <a:r>
              <a:rPr lang="zh-CN" altLang="en-US" dirty="0"/>
              <a:t>和英国化学家</a:t>
            </a:r>
            <a:r>
              <a:rPr lang="en-US" altLang="zh-CN" dirty="0" err="1"/>
              <a:t>T.M.Lowry</a:t>
            </a:r>
            <a:r>
              <a:rPr lang="zh-CN" altLang="en-US" dirty="0"/>
              <a:t>同时提出了酸碱质子学说，发展了酸碱理论，被后人称为酸碱质子理论或</a:t>
            </a:r>
            <a:r>
              <a:rPr lang="en-US" altLang="zh-CN" dirty="0" err="1"/>
              <a:t>Br?nsted</a:t>
            </a:r>
            <a:r>
              <a:rPr lang="en-US" altLang="zh-CN" dirty="0"/>
              <a:t>-Lowry</a:t>
            </a:r>
            <a:r>
              <a:rPr lang="zh-CN" altLang="en-US" dirty="0"/>
              <a:t>酸碱理论。他们认为凡能释放质子的分子或离子（如：</a:t>
            </a:r>
            <a:r>
              <a:rPr lang="en-US" altLang="zh-CN" dirty="0"/>
              <a:t>H</a:t>
            </a:r>
            <a:r>
              <a:rPr lang="en-US" altLang="zh-CN" baseline="-25000" dirty="0"/>
              <a:t>2</a:t>
            </a:r>
            <a:r>
              <a:rPr lang="en-US" altLang="zh-CN" dirty="0"/>
              <a:t>O</a:t>
            </a:r>
            <a:r>
              <a:rPr lang="zh-CN" altLang="en-US" dirty="0"/>
              <a:t>，</a:t>
            </a:r>
            <a:r>
              <a:rPr lang="en-US" altLang="zh-CN" dirty="0" err="1"/>
              <a:t>HCl</a:t>
            </a:r>
            <a:r>
              <a:rPr lang="zh-CN" altLang="en-US" dirty="0"/>
              <a:t>，</a:t>
            </a:r>
            <a:r>
              <a:rPr lang="en-US" altLang="zh-CN" dirty="0"/>
              <a:t>NH</a:t>
            </a:r>
            <a:r>
              <a:rPr lang="en-US" altLang="zh-CN" baseline="-25000" dirty="0"/>
              <a:t>4</a:t>
            </a:r>
            <a:r>
              <a:rPr lang="en-US" altLang="zh-CN" baseline="30000" dirty="0"/>
              <a:t>+</a:t>
            </a:r>
            <a:r>
              <a:rPr lang="zh-CN" altLang="en-US" dirty="0"/>
              <a:t>，</a:t>
            </a:r>
            <a:r>
              <a:rPr lang="en-US" altLang="zh-CN" dirty="0"/>
              <a:t>HSO</a:t>
            </a:r>
            <a:r>
              <a:rPr lang="en-US" altLang="zh-CN" baseline="-25000" dirty="0"/>
              <a:t>4</a:t>
            </a:r>
            <a:r>
              <a:rPr lang="en-US" altLang="zh-CN" baseline="30000" dirty="0"/>
              <a:t>—</a:t>
            </a:r>
            <a:r>
              <a:rPr lang="zh-CN" altLang="en-US" dirty="0"/>
              <a:t> 等）称为酸，凡能接受质子的分子或离子（如：</a:t>
            </a:r>
            <a:r>
              <a:rPr lang="en-US" altLang="zh-CN" dirty="0"/>
              <a:t>H</a:t>
            </a:r>
            <a:r>
              <a:rPr lang="en-US" altLang="zh-CN" baseline="-25000" dirty="0"/>
              <a:t>2</a:t>
            </a:r>
            <a:r>
              <a:rPr lang="en-US" altLang="zh-CN" dirty="0"/>
              <a:t>O</a:t>
            </a:r>
            <a:r>
              <a:rPr lang="zh-CN" altLang="en-US" dirty="0"/>
              <a:t>，</a:t>
            </a:r>
            <a:r>
              <a:rPr lang="en-US" altLang="zh-CN" dirty="0"/>
              <a:t>NH</a:t>
            </a:r>
            <a:r>
              <a:rPr lang="en-US" altLang="zh-CN" baseline="-25000" dirty="0"/>
              <a:t>3</a:t>
            </a:r>
            <a:r>
              <a:rPr lang="zh-CN" altLang="en-US" dirty="0"/>
              <a:t>，</a:t>
            </a:r>
            <a:r>
              <a:rPr lang="en-US" altLang="zh-CN" dirty="0" err="1"/>
              <a:t>Cl</a:t>
            </a:r>
            <a:r>
              <a:rPr lang="en-US" altLang="zh-CN" baseline="30000" dirty="0"/>
              <a:t>—</a:t>
            </a:r>
            <a:r>
              <a:rPr lang="zh-CN" altLang="en-US" dirty="0"/>
              <a:t>等）称为碱。因此，一种酸释放质子后即成为碱，称为该酸的共轭碱，同样一种碱与质子结合后，形成对应的酸，称为该碱的共轭酸。</a:t>
            </a:r>
            <a:endParaRPr lang="en-US" altLang="zh-CN" dirty="0">
              <a:effectLst>
                <a:outerShdw blurRad="38100" dist="38100" dir="2700000" algn="tl">
                  <a:srgbClr val="000000"/>
                </a:outerShdw>
              </a:effectLst>
              <a:sym typeface="Symbol" pitchFamily="18" charset="2"/>
            </a:endParaRPr>
          </a:p>
          <a:p>
            <a:pPr eaLnBrk="1" hangingPunct="1">
              <a:defRPr/>
            </a:pPr>
            <a:r>
              <a:rPr lang="en-US" altLang="zh-CN" dirty="0">
                <a:effectLst>
                  <a:outerShdw blurRad="38100" dist="38100" dir="2700000" algn="tl">
                    <a:srgbClr val="000000"/>
                  </a:outerShdw>
                </a:effectLst>
                <a:sym typeface="Symbol" pitchFamily="18" charset="2"/>
              </a:rPr>
              <a:t>Lewis</a:t>
            </a:r>
            <a:r>
              <a:rPr lang="zh-CN" altLang="en-US" dirty="0">
                <a:effectLst>
                  <a:outerShdw blurRad="38100" dist="38100" dir="2700000" algn="tl">
                    <a:srgbClr val="000000"/>
                  </a:outerShdw>
                </a:effectLst>
                <a:sym typeface="Symbol" pitchFamily="18" charset="2"/>
              </a:rPr>
              <a:t>酸碱电子理论：</a:t>
            </a:r>
            <a:r>
              <a:rPr lang="en-GB" dirty="0"/>
              <a:t>Gilbert Newton Lewis (</a:t>
            </a:r>
            <a:r>
              <a:rPr lang="en-US" altLang="zh-CN" dirty="0">
                <a:hlinkClick r:id="rId3" action="ppaction://hlinkfile" tooltip="1875年"/>
              </a:rPr>
              <a:t>1875</a:t>
            </a:r>
            <a:r>
              <a:rPr lang="zh-CN" altLang="en-US" dirty="0">
                <a:hlinkClick r:id="rId3" action="ppaction://hlinkfile" tooltip="1875年"/>
              </a:rPr>
              <a:t>年</a:t>
            </a:r>
            <a:r>
              <a:rPr lang="en-US" altLang="zh-CN" dirty="0">
                <a:hlinkClick r:id="rId4" action="ppaction://hlinkfile" tooltip="10月23日"/>
              </a:rPr>
              <a:t>10</a:t>
            </a:r>
            <a:r>
              <a:rPr lang="zh-CN" altLang="en-US" dirty="0">
                <a:hlinkClick r:id="rId4" action="ppaction://hlinkfile" tooltip="10月23日"/>
              </a:rPr>
              <a:t>月</a:t>
            </a:r>
            <a:r>
              <a:rPr lang="en-US" altLang="zh-CN" dirty="0">
                <a:hlinkClick r:id="rId4" action="ppaction://hlinkfile" tooltip="10月23日"/>
              </a:rPr>
              <a:t>23</a:t>
            </a:r>
            <a:r>
              <a:rPr lang="zh-CN" altLang="en-US" dirty="0">
                <a:hlinkClick r:id="rId4" action="ppaction://hlinkfile" tooltip="10月23日"/>
              </a:rPr>
              <a:t>日</a:t>
            </a:r>
            <a:r>
              <a:rPr lang="zh-CN" altLang="en-US" dirty="0"/>
              <a:t>－</a:t>
            </a:r>
            <a:r>
              <a:rPr lang="en-US" altLang="zh-CN" dirty="0">
                <a:hlinkClick r:id="rId5" action="ppaction://hlinkfile" tooltip="1946年"/>
              </a:rPr>
              <a:t>1946</a:t>
            </a:r>
            <a:r>
              <a:rPr lang="zh-CN" altLang="en-US" dirty="0">
                <a:hlinkClick r:id="rId5" action="ppaction://hlinkfile" tooltip="1946年"/>
              </a:rPr>
              <a:t>年</a:t>
            </a:r>
            <a:r>
              <a:rPr lang="en-US" altLang="zh-CN" dirty="0">
                <a:hlinkClick r:id="rId6" action="ppaction://hlinkfile" tooltip="3月23日"/>
              </a:rPr>
              <a:t>3</a:t>
            </a:r>
            <a:r>
              <a:rPr lang="zh-CN" altLang="en-US" dirty="0">
                <a:hlinkClick r:id="rId6" action="ppaction://hlinkfile" tooltip="3月23日"/>
              </a:rPr>
              <a:t>月</a:t>
            </a:r>
            <a:r>
              <a:rPr lang="en-US" altLang="zh-CN" dirty="0">
                <a:hlinkClick r:id="rId6" action="ppaction://hlinkfile" tooltip="3月23日"/>
              </a:rPr>
              <a:t>23</a:t>
            </a:r>
            <a:r>
              <a:rPr lang="zh-CN" altLang="en-US" dirty="0">
                <a:hlinkClick r:id="rId6" action="ppaction://hlinkfile" tooltip="3月23日"/>
              </a:rPr>
              <a:t>日</a:t>
            </a:r>
            <a:r>
              <a:rPr lang="en-GB" dirty="0"/>
              <a:t>)</a:t>
            </a:r>
            <a:r>
              <a:rPr lang="en-US" dirty="0"/>
              <a:t>, USA. </a:t>
            </a:r>
            <a:r>
              <a:rPr lang="en-US" altLang="zh-CN" dirty="0"/>
              <a:t>1926</a:t>
            </a:r>
            <a:r>
              <a:rPr lang="zh-CN" altLang="en-US" dirty="0"/>
              <a:t>年，创造了“</a:t>
            </a:r>
            <a:r>
              <a:rPr lang="zh-CN" altLang="en-US" dirty="0">
                <a:hlinkClick r:id="rId7" action="ppaction://hlinkfile" tooltip="光子"/>
              </a:rPr>
              <a:t>光子</a:t>
            </a:r>
            <a:r>
              <a:rPr lang="zh-CN" altLang="en-US" dirty="0"/>
              <a:t>”（</a:t>
            </a:r>
            <a:r>
              <a:rPr lang="en-US" altLang="zh-CN" i="1" dirty="0"/>
              <a:t>photon</a:t>
            </a:r>
            <a:r>
              <a:rPr lang="zh-CN" altLang="en-US" dirty="0"/>
              <a:t>）一词，用以表示辐射能的最小单位</a:t>
            </a:r>
            <a:r>
              <a:rPr lang="en-US" altLang="zh-CN" dirty="0"/>
              <a:t>.</a:t>
            </a:r>
          </a:p>
          <a:p>
            <a:pPr eaLnBrk="1" hangingPunct="1">
              <a:defRPr/>
            </a:pPr>
            <a:r>
              <a:rPr lang="en-US" dirty="0"/>
              <a:t>Pearson, Ralph G.. Hard and Soft Acids and Bases. </a:t>
            </a:r>
            <a:r>
              <a:rPr lang="en-US" dirty="0">
                <a:hlinkClick r:id="rId8" action="ppaction://hlinkfile" tooltip="J. Am. Chem. Soc."/>
              </a:rPr>
              <a:t>J. Am. Chem. Soc.</a:t>
            </a:r>
            <a:r>
              <a:rPr lang="en-US" dirty="0"/>
              <a:t>. 1963, </a:t>
            </a:r>
            <a:r>
              <a:rPr lang="en-US" b="1" dirty="0"/>
              <a:t>85</a:t>
            </a:r>
            <a:r>
              <a:rPr lang="en-US" dirty="0"/>
              <a:t> (22): 3533 - 3539. </a:t>
            </a:r>
            <a:r>
              <a:rPr lang="en-US" dirty="0">
                <a:hlinkClick r:id="rId9" action="ppaction://hlinkfile" tooltip="DOI"/>
              </a:rPr>
              <a:t>doi</a:t>
            </a:r>
            <a:r>
              <a:rPr lang="en-US" dirty="0"/>
              <a:t>:</a:t>
            </a:r>
            <a:r>
              <a:rPr lang="en-US" dirty="0">
                <a:hlinkClick r:id="rId10" tooltip="doi:10.1021/ja00905a001"/>
              </a:rPr>
              <a:t>10.1021/ja00905a001</a:t>
            </a:r>
            <a:r>
              <a:rPr lang="en-US" dirty="0"/>
              <a:t>.</a:t>
            </a:r>
            <a:endParaRPr lang="zh-CN" altLang="en-US" dirty="0"/>
          </a:p>
        </p:txBody>
      </p:sp>
      <p:sp>
        <p:nvSpPr>
          <p:cNvPr id="1218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6F9B8C03-D539-4F43-B2C4-C0E866B6535F}" type="slidenum">
              <a:rPr lang="en-US" altLang="zh-CN" sz="1200" b="0" smtClean="0">
                <a:solidFill>
                  <a:prstClr val="black"/>
                </a:solidFill>
              </a:rPr>
              <a:pPr eaLnBrk="1" hangingPunct="1"/>
              <a:t>5</a:t>
            </a:fld>
            <a:endParaRPr lang="en-US" altLang="zh-CN" sz="1200" b="0">
              <a:solidFill>
                <a:prstClr val="black"/>
              </a:solidFill>
            </a:endParaRPr>
          </a:p>
        </p:txBody>
      </p:sp>
    </p:spTree>
    <p:extLst>
      <p:ext uri="{BB962C8B-B14F-4D97-AF65-F5344CB8AC3E}">
        <p14:creationId xmlns:p14="http://schemas.microsoft.com/office/powerpoint/2010/main" val="3272173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D2ABFA98-F731-4AF1-B11E-A4B77402FF8E}" type="slidenum">
              <a:rPr lang="zh-CN" altLang="en-US" smtClean="0"/>
              <a:pPr>
                <a:defRPr/>
              </a:pPr>
              <a:t>8</a:t>
            </a:fld>
            <a:endParaRPr lang="en-US" altLang="zh-CN"/>
          </a:p>
        </p:txBody>
      </p:sp>
    </p:spTree>
    <p:extLst>
      <p:ext uri="{BB962C8B-B14F-4D97-AF65-F5344CB8AC3E}">
        <p14:creationId xmlns:p14="http://schemas.microsoft.com/office/powerpoint/2010/main" val="479030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D2ABFA98-F731-4AF1-B11E-A4B77402FF8E}" type="slidenum">
              <a:rPr lang="zh-CN" altLang="en-US" smtClean="0"/>
              <a:pPr>
                <a:defRPr/>
              </a:pPr>
              <a:t>21</a:t>
            </a:fld>
            <a:endParaRPr lang="en-US" altLang="zh-CN"/>
          </a:p>
        </p:txBody>
      </p:sp>
    </p:spTree>
    <p:extLst>
      <p:ext uri="{BB962C8B-B14F-4D97-AF65-F5344CB8AC3E}">
        <p14:creationId xmlns:p14="http://schemas.microsoft.com/office/powerpoint/2010/main" val="3762434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D2ABFA98-F731-4AF1-B11E-A4B77402FF8E}" type="slidenum">
              <a:rPr lang="zh-CN" altLang="en-US" smtClean="0"/>
              <a:pPr>
                <a:defRPr/>
              </a:pPr>
              <a:t>23</a:t>
            </a:fld>
            <a:endParaRPr lang="en-US" altLang="zh-CN"/>
          </a:p>
        </p:txBody>
      </p:sp>
    </p:spTree>
    <p:extLst>
      <p:ext uri="{BB962C8B-B14F-4D97-AF65-F5344CB8AC3E}">
        <p14:creationId xmlns:p14="http://schemas.microsoft.com/office/powerpoint/2010/main" val="30351139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其它理论，</a:t>
            </a:r>
            <a:r>
              <a:rPr kumimoji="1" lang="en-US" altLang="zh-CN" dirty="0"/>
              <a:t>1938</a:t>
            </a:r>
            <a:r>
              <a:rPr kumimoji="1" lang="zh-CN" altLang="en-US" dirty="0"/>
              <a:t>年，前苏联乌兹洛维奇，正负离子理论；氧负离子理论</a:t>
            </a:r>
          </a:p>
        </p:txBody>
      </p:sp>
      <p:sp>
        <p:nvSpPr>
          <p:cNvPr id="4" name="灯片编号占位符 3"/>
          <p:cNvSpPr>
            <a:spLocks noGrp="1"/>
          </p:cNvSpPr>
          <p:nvPr>
            <p:ph type="sldNum" sz="quarter" idx="5"/>
          </p:nvPr>
        </p:nvSpPr>
        <p:spPr/>
        <p:txBody>
          <a:bodyPr/>
          <a:lstStyle/>
          <a:p>
            <a:pPr>
              <a:defRPr/>
            </a:pPr>
            <a:fld id="{D2ABFA98-F731-4AF1-B11E-A4B77402FF8E}" type="slidenum">
              <a:rPr lang="zh-CN" altLang="en-US" smtClean="0"/>
              <a:pPr>
                <a:defRPr/>
              </a:pPr>
              <a:t>24</a:t>
            </a:fld>
            <a:endParaRPr lang="en-US" altLang="zh-CN"/>
          </a:p>
        </p:txBody>
      </p:sp>
    </p:spTree>
    <p:extLst>
      <p:ext uri="{BB962C8B-B14F-4D97-AF65-F5344CB8AC3E}">
        <p14:creationId xmlns:p14="http://schemas.microsoft.com/office/powerpoint/2010/main" val="5347578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D2ABFA98-F731-4AF1-B11E-A4B77402FF8E}" type="slidenum">
              <a:rPr lang="zh-CN" altLang="en-US" smtClean="0"/>
              <a:pPr>
                <a:defRPr/>
              </a:pPr>
              <a:t>26</a:t>
            </a:fld>
            <a:endParaRPr lang="en-US" altLang="zh-CN"/>
          </a:p>
        </p:txBody>
      </p:sp>
    </p:spTree>
    <p:extLst>
      <p:ext uri="{BB962C8B-B14F-4D97-AF65-F5344CB8AC3E}">
        <p14:creationId xmlns:p14="http://schemas.microsoft.com/office/powerpoint/2010/main" val="2294687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D2ABFA98-F731-4AF1-B11E-A4B77402FF8E}" type="slidenum">
              <a:rPr lang="zh-CN" altLang="en-US" smtClean="0"/>
              <a:pPr>
                <a:defRPr/>
              </a:pPr>
              <a:t>48</a:t>
            </a:fld>
            <a:endParaRPr lang="en-US" altLang="zh-CN"/>
          </a:p>
        </p:txBody>
      </p:sp>
    </p:spTree>
    <p:extLst>
      <p:ext uri="{BB962C8B-B14F-4D97-AF65-F5344CB8AC3E}">
        <p14:creationId xmlns:p14="http://schemas.microsoft.com/office/powerpoint/2010/main" val="795794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8"/>
          <p:cNvSpPr>
            <a:spLocks noGrp="1" noChangeArrowheads="1"/>
          </p:cNvSpPr>
          <p:nvPr>
            <p:ph type="ftr" sz="quarter" idx="10"/>
          </p:nvPr>
        </p:nvSpPr>
        <p:spPr>
          <a:ln/>
        </p:spPr>
        <p:txBody>
          <a:bodyPr/>
          <a:lstStyle>
            <a:lvl1pPr>
              <a:defRPr/>
            </a:lvl1pPr>
          </a:lstStyle>
          <a:p>
            <a:pPr>
              <a:defRPr/>
            </a:pPr>
            <a:fld id="{E04BD083-077B-49CB-AE8E-95750F2BFAB9}" type="slidenum">
              <a:rPr lang="zh-CN" altLang="en-US"/>
              <a:pPr>
                <a:defRPr/>
              </a:pPr>
              <a:t>‹#›</a:t>
            </a:fld>
            <a:endParaRPr lang="en-US" altLang="zh-CN"/>
          </a:p>
        </p:txBody>
      </p:sp>
    </p:spTree>
    <p:extLst>
      <p:ext uri="{BB962C8B-B14F-4D97-AF65-F5344CB8AC3E}">
        <p14:creationId xmlns:p14="http://schemas.microsoft.com/office/powerpoint/2010/main" val="40815470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ftr" sz="quarter" idx="10"/>
          </p:nvPr>
        </p:nvSpPr>
        <p:spPr>
          <a:ln/>
        </p:spPr>
        <p:txBody>
          <a:bodyPr/>
          <a:lstStyle>
            <a:lvl1pPr>
              <a:defRPr/>
            </a:lvl1pPr>
          </a:lstStyle>
          <a:p>
            <a:pPr>
              <a:defRPr/>
            </a:pPr>
            <a:fld id="{00D645B5-A72B-4535-8E3F-5D5EE5A1656F}" type="slidenum">
              <a:rPr lang="zh-CN" altLang="en-US"/>
              <a:pPr>
                <a:defRPr/>
              </a:pPr>
              <a:t>‹#›</a:t>
            </a:fld>
            <a:endParaRPr lang="en-US" altLang="zh-CN"/>
          </a:p>
        </p:txBody>
      </p:sp>
    </p:spTree>
    <p:extLst>
      <p:ext uri="{BB962C8B-B14F-4D97-AF65-F5344CB8AC3E}">
        <p14:creationId xmlns:p14="http://schemas.microsoft.com/office/powerpoint/2010/main" val="7309447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762000"/>
            <a:ext cx="1943100" cy="5334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762000"/>
            <a:ext cx="5676900" cy="5334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ftr" sz="quarter" idx="10"/>
          </p:nvPr>
        </p:nvSpPr>
        <p:spPr>
          <a:ln/>
        </p:spPr>
        <p:txBody>
          <a:bodyPr/>
          <a:lstStyle>
            <a:lvl1pPr>
              <a:defRPr/>
            </a:lvl1pPr>
          </a:lstStyle>
          <a:p>
            <a:pPr>
              <a:defRPr/>
            </a:pPr>
            <a:fld id="{48E941AD-389C-4C4E-9CBB-A7FCF53A4C9A}" type="slidenum">
              <a:rPr lang="zh-CN" altLang="en-US"/>
              <a:pPr>
                <a:defRPr/>
              </a:pPr>
              <a:t>‹#›</a:t>
            </a:fld>
            <a:endParaRPr lang="en-US" altLang="zh-CN"/>
          </a:p>
        </p:txBody>
      </p:sp>
    </p:spTree>
    <p:extLst>
      <p:ext uri="{BB962C8B-B14F-4D97-AF65-F5344CB8AC3E}">
        <p14:creationId xmlns:p14="http://schemas.microsoft.com/office/powerpoint/2010/main" val="23121085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8"/>
          <p:cNvSpPr>
            <a:spLocks noGrp="1" noChangeArrowheads="1"/>
          </p:cNvSpPr>
          <p:nvPr>
            <p:ph type="ftr" sz="quarter" idx="10"/>
          </p:nvPr>
        </p:nvSpPr>
        <p:spPr>
          <a:ln/>
        </p:spPr>
        <p:txBody>
          <a:bodyPr/>
          <a:lstStyle>
            <a:lvl1pPr>
              <a:defRPr/>
            </a:lvl1pPr>
          </a:lstStyle>
          <a:p>
            <a:pPr>
              <a:defRPr/>
            </a:pPr>
            <a:fld id="{18407D52-6C72-46FD-B1A8-0D50E8C38296}"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7009329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ftr" sz="quarter" idx="10"/>
          </p:nvPr>
        </p:nvSpPr>
        <p:spPr>
          <a:ln/>
        </p:spPr>
        <p:txBody>
          <a:bodyPr/>
          <a:lstStyle>
            <a:lvl1pPr>
              <a:defRPr/>
            </a:lvl1pPr>
          </a:lstStyle>
          <a:p>
            <a:pPr>
              <a:defRPr/>
            </a:pPr>
            <a:fld id="{8F35FB56-2891-41FC-A1CD-C41059BAE727}"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35985950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8"/>
          <p:cNvSpPr>
            <a:spLocks noGrp="1" noChangeArrowheads="1"/>
          </p:cNvSpPr>
          <p:nvPr>
            <p:ph type="ftr" sz="quarter" idx="10"/>
          </p:nvPr>
        </p:nvSpPr>
        <p:spPr>
          <a:ln/>
        </p:spPr>
        <p:txBody>
          <a:bodyPr/>
          <a:lstStyle>
            <a:lvl1pPr>
              <a:defRPr/>
            </a:lvl1pPr>
          </a:lstStyle>
          <a:p>
            <a:pPr>
              <a:defRPr/>
            </a:pPr>
            <a:fld id="{0BCA7A86-B770-41CB-8289-5F159E301778}"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885176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8"/>
          <p:cNvSpPr>
            <a:spLocks noGrp="1" noChangeArrowheads="1"/>
          </p:cNvSpPr>
          <p:nvPr>
            <p:ph type="ftr" sz="quarter" idx="10"/>
          </p:nvPr>
        </p:nvSpPr>
        <p:spPr>
          <a:ln/>
        </p:spPr>
        <p:txBody>
          <a:bodyPr/>
          <a:lstStyle>
            <a:lvl1pPr>
              <a:defRPr/>
            </a:lvl1pPr>
          </a:lstStyle>
          <a:p>
            <a:pPr>
              <a:defRPr/>
            </a:pPr>
            <a:fld id="{36AA7248-227A-4BB6-8605-2EBA9002B5B8}"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9236351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8"/>
          <p:cNvSpPr>
            <a:spLocks noGrp="1" noChangeArrowheads="1"/>
          </p:cNvSpPr>
          <p:nvPr>
            <p:ph type="ftr" sz="quarter" idx="10"/>
          </p:nvPr>
        </p:nvSpPr>
        <p:spPr>
          <a:ln/>
        </p:spPr>
        <p:txBody>
          <a:bodyPr/>
          <a:lstStyle>
            <a:lvl1pPr>
              <a:defRPr/>
            </a:lvl1pPr>
          </a:lstStyle>
          <a:p>
            <a:pPr>
              <a:defRPr/>
            </a:pPr>
            <a:fld id="{EDD84423-42CD-4150-B147-8BA0E75BB190}"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9212408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8"/>
          <p:cNvSpPr>
            <a:spLocks noGrp="1" noChangeArrowheads="1"/>
          </p:cNvSpPr>
          <p:nvPr>
            <p:ph type="ftr" sz="quarter" idx="10"/>
          </p:nvPr>
        </p:nvSpPr>
        <p:spPr>
          <a:ln/>
        </p:spPr>
        <p:txBody>
          <a:bodyPr/>
          <a:lstStyle>
            <a:lvl1pPr>
              <a:defRPr/>
            </a:lvl1pPr>
          </a:lstStyle>
          <a:p>
            <a:pPr>
              <a:defRPr/>
            </a:pPr>
            <a:fld id="{79E9F29E-7234-4519-AC91-F13F4198DA0E}"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5694603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8"/>
          <p:cNvSpPr>
            <a:spLocks noGrp="1" noChangeArrowheads="1"/>
          </p:cNvSpPr>
          <p:nvPr>
            <p:ph type="ftr" sz="quarter" idx="10"/>
          </p:nvPr>
        </p:nvSpPr>
        <p:spPr>
          <a:ln/>
        </p:spPr>
        <p:txBody>
          <a:bodyPr/>
          <a:lstStyle>
            <a:lvl1pPr>
              <a:defRPr/>
            </a:lvl1pPr>
          </a:lstStyle>
          <a:p>
            <a:pPr>
              <a:defRPr/>
            </a:pPr>
            <a:fld id="{5B0964F7-4727-4AC6-820D-B129E805F5EE}"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743356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ftr" sz="quarter" idx="10"/>
          </p:nvPr>
        </p:nvSpPr>
        <p:spPr>
          <a:ln/>
        </p:spPr>
        <p:txBody>
          <a:bodyPr/>
          <a:lstStyle>
            <a:lvl1pPr>
              <a:defRPr/>
            </a:lvl1pPr>
          </a:lstStyle>
          <a:p>
            <a:pPr>
              <a:defRPr/>
            </a:pPr>
            <a:fld id="{8A3369C1-5F5E-4DA6-80F4-8B41BC46D848}" type="slidenum">
              <a:rPr lang="zh-CN" altLang="en-US"/>
              <a:pPr>
                <a:defRPr/>
              </a:pPr>
              <a:t>‹#›</a:t>
            </a:fld>
            <a:endParaRPr lang="en-US" altLang="zh-CN"/>
          </a:p>
        </p:txBody>
      </p:sp>
    </p:spTree>
    <p:extLst>
      <p:ext uri="{BB962C8B-B14F-4D97-AF65-F5344CB8AC3E}">
        <p14:creationId xmlns:p14="http://schemas.microsoft.com/office/powerpoint/2010/main" val="6144490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8"/>
          <p:cNvSpPr>
            <a:spLocks noGrp="1" noChangeArrowheads="1"/>
          </p:cNvSpPr>
          <p:nvPr>
            <p:ph type="ftr" sz="quarter" idx="10"/>
          </p:nvPr>
        </p:nvSpPr>
        <p:spPr>
          <a:ln/>
        </p:spPr>
        <p:txBody>
          <a:bodyPr/>
          <a:lstStyle>
            <a:lvl1pPr>
              <a:defRPr/>
            </a:lvl1pPr>
          </a:lstStyle>
          <a:p>
            <a:pPr>
              <a:defRPr/>
            </a:pPr>
            <a:fld id="{AB9DA844-FEDF-463E-94BA-A32C613EB289}" type="slidenum">
              <a:rPr lang="zh-CN" altLang="en-US"/>
              <a:pPr>
                <a:defRPr/>
              </a:pPr>
              <a:t>‹#›</a:t>
            </a:fld>
            <a:endParaRPr lang="en-US" altLang="zh-CN"/>
          </a:p>
        </p:txBody>
      </p:sp>
    </p:spTree>
    <p:extLst>
      <p:ext uri="{BB962C8B-B14F-4D97-AF65-F5344CB8AC3E}">
        <p14:creationId xmlns:p14="http://schemas.microsoft.com/office/powerpoint/2010/main" val="3710297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8"/>
          <p:cNvSpPr>
            <a:spLocks noGrp="1" noChangeArrowheads="1"/>
          </p:cNvSpPr>
          <p:nvPr>
            <p:ph type="ftr" sz="quarter" idx="10"/>
          </p:nvPr>
        </p:nvSpPr>
        <p:spPr>
          <a:ln/>
        </p:spPr>
        <p:txBody>
          <a:bodyPr/>
          <a:lstStyle>
            <a:lvl1pPr>
              <a:defRPr/>
            </a:lvl1pPr>
          </a:lstStyle>
          <a:p>
            <a:pPr>
              <a:defRPr/>
            </a:pPr>
            <a:fld id="{A0421300-1CDA-4ECA-9E0C-9931CABD841F}" type="slidenum">
              <a:rPr lang="zh-CN" altLang="en-US"/>
              <a:pPr>
                <a:defRPr/>
              </a:pPr>
              <a:t>‹#›</a:t>
            </a:fld>
            <a:endParaRPr lang="en-US" altLang="zh-CN"/>
          </a:p>
        </p:txBody>
      </p:sp>
    </p:spTree>
    <p:extLst>
      <p:ext uri="{BB962C8B-B14F-4D97-AF65-F5344CB8AC3E}">
        <p14:creationId xmlns:p14="http://schemas.microsoft.com/office/powerpoint/2010/main" val="1379958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8"/>
          <p:cNvSpPr>
            <a:spLocks noGrp="1" noChangeArrowheads="1"/>
          </p:cNvSpPr>
          <p:nvPr>
            <p:ph type="ftr" sz="quarter" idx="10"/>
          </p:nvPr>
        </p:nvSpPr>
        <p:spPr>
          <a:ln/>
        </p:spPr>
        <p:txBody>
          <a:bodyPr/>
          <a:lstStyle>
            <a:lvl1pPr>
              <a:defRPr/>
            </a:lvl1pPr>
          </a:lstStyle>
          <a:p>
            <a:pPr>
              <a:defRPr/>
            </a:pPr>
            <a:fld id="{9B88EE20-7908-4C19-8883-64BF13BD393D}" type="slidenum">
              <a:rPr lang="zh-CN" altLang="en-US"/>
              <a:pPr>
                <a:defRPr/>
              </a:pPr>
              <a:t>‹#›</a:t>
            </a:fld>
            <a:endParaRPr lang="en-US" altLang="zh-CN"/>
          </a:p>
        </p:txBody>
      </p:sp>
    </p:spTree>
    <p:extLst>
      <p:ext uri="{BB962C8B-B14F-4D97-AF65-F5344CB8AC3E}">
        <p14:creationId xmlns:p14="http://schemas.microsoft.com/office/powerpoint/2010/main" val="25188442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8"/>
          <p:cNvSpPr>
            <a:spLocks noGrp="1" noChangeArrowheads="1"/>
          </p:cNvSpPr>
          <p:nvPr>
            <p:ph type="ftr" sz="quarter" idx="10"/>
          </p:nvPr>
        </p:nvSpPr>
        <p:spPr>
          <a:ln/>
        </p:spPr>
        <p:txBody>
          <a:bodyPr/>
          <a:lstStyle>
            <a:lvl1pPr>
              <a:defRPr/>
            </a:lvl1pPr>
          </a:lstStyle>
          <a:p>
            <a:pPr>
              <a:defRPr/>
            </a:pPr>
            <a:fld id="{4E493A98-4D73-4A69-BFC2-CC174E21A5CB}" type="slidenum">
              <a:rPr lang="zh-CN" altLang="en-US"/>
              <a:pPr>
                <a:defRPr/>
              </a:pPr>
              <a:t>‹#›</a:t>
            </a:fld>
            <a:endParaRPr lang="en-US" altLang="zh-CN"/>
          </a:p>
        </p:txBody>
      </p:sp>
    </p:spTree>
    <p:extLst>
      <p:ext uri="{BB962C8B-B14F-4D97-AF65-F5344CB8AC3E}">
        <p14:creationId xmlns:p14="http://schemas.microsoft.com/office/powerpoint/2010/main" val="823228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8"/>
          <p:cNvSpPr>
            <a:spLocks noGrp="1" noChangeArrowheads="1"/>
          </p:cNvSpPr>
          <p:nvPr>
            <p:ph type="ftr" sz="quarter" idx="10"/>
          </p:nvPr>
        </p:nvSpPr>
        <p:spPr>
          <a:ln/>
        </p:spPr>
        <p:txBody>
          <a:bodyPr/>
          <a:lstStyle>
            <a:lvl1pPr>
              <a:defRPr/>
            </a:lvl1pPr>
          </a:lstStyle>
          <a:p>
            <a:pPr>
              <a:defRPr/>
            </a:pPr>
            <a:fld id="{C20E50EF-161D-437B-8A07-F34BE5111160}" type="slidenum">
              <a:rPr lang="zh-CN" altLang="en-US"/>
              <a:pPr>
                <a:defRPr/>
              </a:pPr>
              <a:t>‹#›</a:t>
            </a:fld>
            <a:endParaRPr lang="en-US" altLang="zh-CN"/>
          </a:p>
        </p:txBody>
      </p:sp>
    </p:spTree>
    <p:extLst>
      <p:ext uri="{BB962C8B-B14F-4D97-AF65-F5344CB8AC3E}">
        <p14:creationId xmlns:p14="http://schemas.microsoft.com/office/powerpoint/2010/main" val="10877835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8"/>
          <p:cNvSpPr>
            <a:spLocks noGrp="1" noChangeArrowheads="1"/>
          </p:cNvSpPr>
          <p:nvPr>
            <p:ph type="ftr" sz="quarter" idx="10"/>
          </p:nvPr>
        </p:nvSpPr>
        <p:spPr>
          <a:ln/>
        </p:spPr>
        <p:txBody>
          <a:bodyPr/>
          <a:lstStyle>
            <a:lvl1pPr>
              <a:defRPr/>
            </a:lvl1pPr>
          </a:lstStyle>
          <a:p>
            <a:pPr>
              <a:defRPr/>
            </a:pPr>
            <a:fld id="{0F10DE79-B3CD-4DDA-840D-7EA70AF89DC3}" type="slidenum">
              <a:rPr lang="zh-CN" altLang="en-US"/>
              <a:pPr>
                <a:defRPr/>
              </a:pPr>
              <a:t>‹#›</a:t>
            </a:fld>
            <a:endParaRPr lang="en-US" altLang="zh-CN"/>
          </a:p>
        </p:txBody>
      </p:sp>
    </p:spTree>
    <p:extLst>
      <p:ext uri="{BB962C8B-B14F-4D97-AF65-F5344CB8AC3E}">
        <p14:creationId xmlns:p14="http://schemas.microsoft.com/office/powerpoint/2010/main" val="4187915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8"/>
          <p:cNvSpPr>
            <a:spLocks noGrp="1" noChangeArrowheads="1"/>
          </p:cNvSpPr>
          <p:nvPr>
            <p:ph type="ftr" sz="quarter" idx="10"/>
          </p:nvPr>
        </p:nvSpPr>
        <p:spPr>
          <a:ln/>
        </p:spPr>
        <p:txBody>
          <a:bodyPr/>
          <a:lstStyle>
            <a:lvl1pPr>
              <a:defRPr/>
            </a:lvl1pPr>
          </a:lstStyle>
          <a:p>
            <a:pPr>
              <a:defRPr/>
            </a:pPr>
            <a:fld id="{D2BE9FA2-452A-428E-8164-28EEEE8DCD95}" type="slidenum">
              <a:rPr lang="zh-CN" altLang="en-US"/>
              <a:pPr>
                <a:defRPr/>
              </a:pPr>
              <a:t>‹#›</a:t>
            </a:fld>
            <a:endParaRPr lang="en-US" altLang="zh-CN"/>
          </a:p>
        </p:txBody>
      </p:sp>
    </p:spTree>
    <p:extLst>
      <p:ext uri="{BB962C8B-B14F-4D97-AF65-F5344CB8AC3E}">
        <p14:creationId xmlns:p14="http://schemas.microsoft.com/office/powerpoint/2010/main" val="5152251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686800" y="6400800"/>
            <a:ext cx="422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Rectangle 6"/>
          <p:cNvSpPr>
            <a:spLocks noGrp="1" noChangeArrowheads="1"/>
          </p:cNvSpPr>
          <p:nvPr>
            <p:ph type="title"/>
          </p:nvPr>
        </p:nvSpPr>
        <p:spPr bwMode="auto">
          <a:xfrm>
            <a:off x="685800" y="7620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30" name="Rectangle 7"/>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58408" name="Rectangle 8"/>
          <p:cNvSpPr>
            <a:spLocks noGrp="1" noChangeArrowheads="1"/>
          </p:cNvSpPr>
          <p:nvPr>
            <p:ph type="ftr" sz="quarter" idx="3"/>
          </p:nvPr>
        </p:nvSpPr>
        <p:spPr bwMode="auto">
          <a:xfrm>
            <a:off x="0" y="6553200"/>
            <a:ext cx="4572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fld id="{7B260769-24EA-4F1D-806D-6A6ECF830E1C}"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sldNum="0" hdr="0" dt="0"/>
  <p:txStyles>
    <p:titleStyle>
      <a:lvl1pPr algn="ctr" rtl="0" eaLnBrk="0" fontAlgn="base" hangingPunct="0">
        <a:spcBef>
          <a:spcPct val="0"/>
        </a:spcBef>
        <a:spcAft>
          <a:spcPct val="0"/>
        </a:spcAft>
        <a:defRPr kumimoji="1" sz="3600" b="1">
          <a:solidFill>
            <a:srgbClr val="990000"/>
          </a:solidFill>
          <a:latin typeface="+mj-lt"/>
          <a:ea typeface="+mj-ea"/>
          <a:cs typeface="+mj-cs"/>
        </a:defRPr>
      </a:lvl1pPr>
      <a:lvl2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2pPr>
      <a:lvl3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3pPr>
      <a:lvl4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4pPr>
      <a:lvl5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5pPr>
      <a:lvl6pPr marL="457200" algn="ctr" rtl="0" eaLnBrk="1" fontAlgn="base" hangingPunct="1">
        <a:spcBef>
          <a:spcPct val="0"/>
        </a:spcBef>
        <a:spcAft>
          <a:spcPct val="0"/>
        </a:spcAft>
        <a:defRPr kumimoji="1" sz="3600" b="1">
          <a:solidFill>
            <a:srgbClr val="990000"/>
          </a:solidFill>
          <a:latin typeface="Times New Roman" pitchFamily="18" charset="0"/>
          <a:ea typeface="黑体" pitchFamily="2" charset="-122"/>
        </a:defRPr>
      </a:lvl6pPr>
      <a:lvl7pPr marL="914400" algn="ctr" rtl="0" eaLnBrk="1" fontAlgn="base" hangingPunct="1">
        <a:spcBef>
          <a:spcPct val="0"/>
        </a:spcBef>
        <a:spcAft>
          <a:spcPct val="0"/>
        </a:spcAft>
        <a:defRPr kumimoji="1" sz="3600" b="1">
          <a:solidFill>
            <a:srgbClr val="990000"/>
          </a:solidFill>
          <a:latin typeface="Times New Roman" pitchFamily="18" charset="0"/>
          <a:ea typeface="黑体" pitchFamily="2" charset="-122"/>
        </a:defRPr>
      </a:lvl7pPr>
      <a:lvl8pPr marL="1371600" algn="ctr" rtl="0" eaLnBrk="1" fontAlgn="base" hangingPunct="1">
        <a:spcBef>
          <a:spcPct val="0"/>
        </a:spcBef>
        <a:spcAft>
          <a:spcPct val="0"/>
        </a:spcAft>
        <a:defRPr kumimoji="1" sz="3600" b="1">
          <a:solidFill>
            <a:srgbClr val="990000"/>
          </a:solidFill>
          <a:latin typeface="Times New Roman" pitchFamily="18" charset="0"/>
          <a:ea typeface="黑体" pitchFamily="2" charset="-122"/>
        </a:defRPr>
      </a:lvl8pPr>
      <a:lvl9pPr marL="1828800" algn="ctr" rtl="0" eaLnBrk="1" fontAlgn="base" hangingPunct="1">
        <a:spcBef>
          <a:spcPct val="0"/>
        </a:spcBef>
        <a:spcAft>
          <a:spcPct val="0"/>
        </a:spcAft>
        <a:defRPr kumimoji="1" sz="3600" b="1">
          <a:solidFill>
            <a:srgbClr val="990000"/>
          </a:solidFill>
          <a:latin typeface="Times New Roman" pitchFamily="18" charset="0"/>
          <a:ea typeface="黑体" pitchFamily="2" charset="-122"/>
        </a:defRPr>
      </a:lvl9pPr>
    </p:titleStyle>
    <p:bodyStyle>
      <a:lvl1pPr marL="342900" indent="-342900" algn="l" rtl="0" eaLnBrk="0" fontAlgn="base" hangingPunct="0">
        <a:spcBef>
          <a:spcPct val="20000"/>
        </a:spcBef>
        <a:spcAft>
          <a:spcPct val="0"/>
        </a:spcAft>
        <a:buChar char="•"/>
        <a:defRPr kumimoji="1" sz="3200" b="1">
          <a:solidFill>
            <a:srgbClr val="006600"/>
          </a:solidFill>
          <a:latin typeface="+mn-lt"/>
          <a:ea typeface="+mn-ea"/>
          <a:cs typeface="+mn-cs"/>
        </a:defRPr>
      </a:lvl1pPr>
      <a:lvl2pPr marL="742950" indent="-285750" algn="l" rtl="0" eaLnBrk="0" fontAlgn="base" hangingPunct="0">
        <a:spcBef>
          <a:spcPct val="20000"/>
        </a:spcBef>
        <a:spcAft>
          <a:spcPct val="0"/>
        </a:spcAft>
        <a:buChar char="–"/>
        <a:defRPr kumimoji="1" sz="2800" b="1">
          <a:solidFill>
            <a:srgbClr val="660066"/>
          </a:solidFill>
          <a:latin typeface="+mn-lt"/>
          <a:ea typeface="+mn-ea"/>
        </a:defRPr>
      </a:lvl2pPr>
      <a:lvl3pPr marL="1143000" indent="-228600" algn="l" rtl="0" eaLnBrk="0" fontAlgn="base" hangingPunct="0">
        <a:spcBef>
          <a:spcPct val="20000"/>
        </a:spcBef>
        <a:spcAft>
          <a:spcPct val="0"/>
        </a:spcAft>
        <a:buChar char="•"/>
        <a:defRPr kumimoji="1" sz="2400" b="1">
          <a:solidFill>
            <a:srgbClr val="990000"/>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686800" y="6400800"/>
            <a:ext cx="422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Rectangle 6"/>
          <p:cNvSpPr>
            <a:spLocks noGrp="1" noChangeArrowheads="1"/>
          </p:cNvSpPr>
          <p:nvPr>
            <p:ph type="title"/>
          </p:nvPr>
        </p:nvSpPr>
        <p:spPr bwMode="auto">
          <a:xfrm>
            <a:off x="685800" y="7620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30" name="Rectangle 7"/>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58408" name="Rectangle 8"/>
          <p:cNvSpPr>
            <a:spLocks noGrp="1" noChangeArrowheads="1"/>
          </p:cNvSpPr>
          <p:nvPr>
            <p:ph type="ftr" sz="quarter" idx="3"/>
          </p:nvPr>
        </p:nvSpPr>
        <p:spPr bwMode="auto">
          <a:xfrm>
            <a:off x="0" y="6553200"/>
            <a:ext cx="4572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fld id="{9AAC673A-C0C8-4088-9A8A-B196F98F09A2}" type="slidenum">
              <a:rPr lang="zh-CN" altLang="en-US">
                <a:solidFill>
                  <a:srgbClr val="000000"/>
                </a:solidFill>
              </a:rPr>
              <a:pPr>
                <a:defRPr/>
              </a:pPr>
              <a:t>‹#›</a:t>
            </a:fld>
            <a:endParaRPr lang="en-US" altLang="zh-CN">
              <a:solidFill>
                <a:srgbClr val="000000"/>
              </a:solidFill>
            </a:endParaRPr>
          </a:p>
        </p:txBody>
      </p:sp>
    </p:spTree>
    <p:extLst>
      <p:ext uri="{BB962C8B-B14F-4D97-AF65-F5344CB8AC3E}">
        <p14:creationId xmlns:p14="http://schemas.microsoft.com/office/powerpoint/2010/main" val="169527945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Lst>
  <p:hf sldNum="0" hdr="0" dt="0"/>
  <p:txStyles>
    <p:titleStyle>
      <a:lvl1pPr algn="ctr" rtl="0" eaLnBrk="0" fontAlgn="base" hangingPunct="0">
        <a:spcBef>
          <a:spcPct val="0"/>
        </a:spcBef>
        <a:spcAft>
          <a:spcPct val="0"/>
        </a:spcAft>
        <a:defRPr kumimoji="1" sz="3600" b="1">
          <a:solidFill>
            <a:srgbClr val="990000"/>
          </a:solidFill>
          <a:latin typeface="+mj-lt"/>
          <a:ea typeface="+mj-ea"/>
          <a:cs typeface="+mj-cs"/>
        </a:defRPr>
      </a:lvl1pPr>
      <a:lvl2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2pPr>
      <a:lvl3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3pPr>
      <a:lvl4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4pPr>
      <a:lvl5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5pPr>
      <a:lvl6pPr marL="457200" algn="ctr" rtl="0" eaLnBrk="1" fontAlgn="base" hangingPunct="1">
        <a:spcBef>
          <a:spcPct val="0"/>
        </a:spcBef>
        <a:spcAft>
          <a:spcPct val="0"/>
        </a:spcAft>
        <a:defRPr kumimoji="1" sz="3600" b="1">
          <a:solidFill>
            <a:srgbClr val="990000"/>
          </a:solidFill>
          <a:latin typeface="Times New Roman" pitchFamily="18" charset="0"/>
          <a:ea typeface="黑体" pitchFamily="2" charset="-122"/>
        </a:defRPr>
      </a:lvl6pPr>
      <a:lvl7pPr marL="914400" algn="ctr" rtl="0" eaLnBrk="1" fontAlgn="base" hangingPunct="1">
        <a:spcBef>
          <a:spcPct val="0"/>
        </a:spcBef>
        <a:spcAft>
          <a:spcPct val="0"/>
        </a:spcAft>
        <a:defRPr kumimoji="1" sz="3600" b="1">
          <a:solidFill>
            <a:srgbClr val="990000"/>
          </a:solidFill>
          <a:latin typeface="Times New Roman" pitchFamily="18" charset="0"/>
          <a:ea typeface="黑体" pitchFamily="2" charset="-122"/>
        </a:defRPr>
      </a:lvl7pPr>
      <a:lvl8pPr marL="1371600" algn="ctr" rtl="0" eaLnBrk="1" fontAlgn="base" hangingPunct="1">
        <a:spcBef>
          <a:spcPct val="0"/>
        </a:spcBef>
        <a:spcAft>
          <a:spcPct val="0"/>
        </a:spcAft>
        <a:defRPr kumimoji="1" sz="3600" b="1">
          <a:solidFill>
            <a:srgbClr val="990000"/>
          </a:solidFill>
          <a:latin typeface="Times New Roman" pitchFamily="18" charset="0"/>
          <a:ea typeface="黑体" pitchFamily="2" charset="-122"/>
        </a:defRPr>
      </a:lvl8pPr>
      <a:lvl9pPr marL="1828800" algn="ctr" rtl="0" eaLnBrk="1" fontAlgn="base" hangingPunct="1">
        <a:spcBef>
          <a:spcPct val="0"/>
        </a:spcBef>
        <a:spcAft>
          <a:spcPct val="0"/>
        </a:spcAft>
        <a:defRPr kumimoji="1" sz="3600" b="1">
          <a:solidFill>
            <a:srgbClr val="990000"/>
          </a:solidFill>
          <a:latin typeface="Times New Roman" pitchFamily="18" charset="0"/>
          <a:ea typeface="黑体" pitchFamily="2" charset="-122"/>
        </a:defRPr>
      </a:lvl9pPr>
    </p:titleStyle>
    <p:bodyStyle>
      <a:lvl1pPr marL="342900" indent="-342900" algn="l" rtl="0" eaLnBrk="0" fontAlgn="base" hangingPunct="0">
        <a:spcBef>
          <a:spcPct val="20000"/>
        </a:spcBef>
        <a:spcAft>
          <a:spcPct val="0"/>
        </a:spcAft>
        <a:buChar char="•"/>
        <a:defRPr kumimoji="1" sz="3200" b="1">
          <a:solidFill>
            <a:srgbClr val="006600"/>
          </a:solidFill>
          <a:latin typeface="+mn-lt"/>
          <a:ea typeface="+mn-ea"/>
          <a:cs typeface="+mn-cs"/>
        </a:defRPr>
      </a:lvl1pPr>
      <a:lvl2pPr marL="742950" indent="-285750" algn="l" rtl="0" eaLnBrk="0" fontAlgn="base" hangingPunct="0">
        <a:spcBef>
          <a:spcPct val="20000"/>
        </a:spcBef>
        <a:spcAft>
          <a:spcPct val="0"/>
        </a:spcAft>
        <a:buChar char="–"/>
        <a:defRPr kumimoji="1" sz="2800" b="1">
          <a:solidFill>
            <a:srgbClr val="660066"/>
          </a:solidFill>
          <a:latin typeface="+mn-lt"/>
          <a:ea typeface="+mn-ea"/>
        </a:defRPr>
      </a:lvl2pPr>
      <a:lvl3pPr marL="1143000" indent="-228600" algn="l" rtl="0" eaLnBrk="0" fontAlgn="base" hangingPunct="0">
        <a:spcBef>
          <a:spcPct val="20000"/>
        </a:spcBef>
        <a:spcAft>
          <a:spcPct val="0"/>
        </a:spcAft>
        <a:buChar char="•"/>
        <a:defRPr kumimoji="1" sz="2400" b="1">
          <a:solidFill>
            <a:srgbClr val="990000"/>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7.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36.xml.rels><?xml version="1.0" encoding="UTF-8" standalone="yes"?>
<Relationships xmlns="http://schemas.openxmlformats.org/package/2006/relationships"><Relationship Id="rId8" Type="http://schemas.openxmlformats.org/officeDocument/2006/relationships/tags" Target="../tags/tag18.xml"/><Relationship Id="rId3" Type="http://schemas.openxmlformats.org/officeDocument/2006/relationships/tags" Target="../tags/tag13.xml"/><Relationship Id="rId7" Type="http://schemas.openxmlformats.org/officeDocument/2006/relationships/tags" Target="../tags/tag17.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slideLayout" Target="../slideLayouts/slideLayout7.xml"/><Relationship Id="rId5" Type="http://schemas.openxmlformats.org/officeDocument/2006/relationships/tags" Target="../tags/tag15.xml"/><Relationship Id="rId10" Type="http://schemas.openxmlformats.org/officeDocument/2006/relationships/tags" Target="../tags/tag20.xml"/><Relationship Id="rId4" Type="http://schemas.openxmlformats.org/officeDocument/2006/relationships/tags" Target="../tags/tag14.xml"/><Relationship Id="rId9" Type="http://schemas.openxmlformats.org/officeDocument/2006/relationships/tags" Target="../tags/tag19.xml"/></Relationships>
</file>

<file path=ppt/slides/_rels/slide3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8" Type="http://schemas.openxmlformats.org/officeDocument/2006/relationships/tags" Target="../tags/tag28.xml"/><Relationship Id="rId3" Type="http://schemas.openxmlformats.org/officeDocument/2006/relationships/tags" Target="../tags/tag23.xml"/><Relationship Id="rId7" Type="http://schemas.openxmlformats.org/officeDocument/2006/relationships/tags" Target="../tags/tag27.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slideLayout" Target="../slideLayouts/slideLayout7.xml"/><Relationship Id="rId5" Type="http://schemas.openxmlformats.org/officeDocument/2006/relationships/tags" Target="../tags/tag25.xml"/><Relationship Id="rId10" Type="http://schemas.openxmlformats.org/officeDocument/2006/relationships/tags" Target="../tags/tag30.xml"/><Relationship Id="rId4" Type="http://schemas.openxmlformats.org/officeDocument/2006/relationships/tags" Target="../tags/tag24.xml"/><Relationship Id="rId9" Type="http://schemas.openxmlformats.org/officeDocument/2006/relationships/tags" Target="../tags/tag2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tags" Target="../tags/tag38.xml"/><Relationship Id="rId3" Type="http://schemas.openxmlformats.org/officeDocument/2006/relationships/tags" Target="../tags/tag33.xml"/><Relationship Id="rId7" Type="http://schemas.openxmlformats.org/officeDocument/2006/relationships/tags" Target="../tags/tag37.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11" Type="http://schemas.openxmlformats.org/officeDocument/2006/relationships/slideLayout" Target="../slideLayouts/slideLayout7.xml"/><Relationship Id="rId5" Type="http://schemas.openxmlformats.org/officeDocument/2006/relationships/tags" Target="../tags/tag35.xml"/><Relationship Id="rId10" Type="http://schemas.openxmlformats.org/officeDocument/2006/relationships/tags" Target="../tags/tag40.xml"/><Relationship Id="rId4" Type="http://schemas.openxmlformats.org/officeDocument/2006/relationships/tags" Target="../tags/tag34.xml"/><Relationship Id="rId9" Type="http://schemas.openxmlformats.org/officeDocument/2006/relationships/tags" Target="../tags/tag39.xml"/></Relationships>
</file>

<file path=ppt/slides/_rels/slide51.xml.rels><?xml version="1.0" encoding="UTF-8" standalone="yes"?>
<Relationships xmlns="http://schemas.openxmlformats.org/package/2006/relationships"><Relationship Id="rId8" Type="http://schemas.openxmlformats.org/officeDocument/2006/relationships/tags" Target="../tags/tag48.xml"/><Relationship Id="rId3" Type="http://schemas.openxmlformats.org/officeDocument/2006/relationships/tags" Target="../tags/tag43.xml"/><Relationship Id="rId7" Type="http://schemas.openxmlformats.org/officeDocument/2006/relationships/tags" Target="../tags/tag47.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 Id="rId9"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8" Type="http://schemas.openxmlformats.org/officeDocument/2006/relationships/tags" Target="../tags/tag56.xml"/><Relationship Id="rId3" Type="http://schemas.openxmlformats.org/officeDocument/2006/relationships/tags" Target="../tags/tag51.xml"/><Relationship Id="rId7" Type="http://schemas.openxmlformats.org/officeDocument/2006/relationships/tags" Target="../tags/tag55.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 Id="rId9"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8" Type="http://schemas.openxmlformats.org/officeDocument/2006/relationships/tags" Target="../tags/tag64.xml"/><Relationship Id="rId3" Type="http://schemas.openxmlformats.org/officeDocument/2006/relationships/tags" Target="../tags/tag59.xml"/><Relationship Id="rId7" Type="http://schemas.openxmlformats.org/officeDocument/2006/relationships/tags" Target="../tags/tag63.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tags" Target="../tags/tag62.xml"/><Relationship Id="rId5" Type="http://schemas.openxmlformats.org/officeDocument/2006/relationships/tags" Target="../tags/tag61.xml"/><Relationship Id="rId4" Type="http://schemas.openxmlformats.org/officeDocument/2006/relationships/tags" Target="../tags/tag60.xml"/><Relationship Id="rId9"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8" Type="http://schemas.openxmlformats.org/officeDocument/2006/relationships/tags" Target="../tags/tag72.xml"/><Relationship Id="rId3" Type="http://schemas.openxmlformats.org/officeDocument/2006/relationships/tags" Target="../tags/tag67.xml"/><Relationship Id="rId7" Type="http://schemas.openxmlformats.org/officeDocument/2006/relationships/tags" Target="../tags/tag71.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tags" Target="../tags/tag70.xml"/><Relationship Id="rId5" Type="http://schemas.openxmlformats.org/officeDocument/2006/relationships/tags" Target="../tags/tag69.xml"/><Relationship Id="rId4" Type="http://schemas.openxmlformats.org/officeDocument/2006/relationships/tags" Target="../tags/tag68.xml"/><Relationship Id="rId9"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oleObject" Target="../embeddings/oleObject1.bin"/><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F378284A-0187-7F44-AC4A-1496BC2C09AA}"/>
              </a:ext>
            </a:extLst>
          </p:cNvPr>
          <p:cNvSpPr>
            <a:spLocks noGrp="1"/>
          </p:cNvSpPr>
          <p:nvPr>
            <p:ph type="ftr" sz="quarter" idx="10"/>
          </p:nvPr>
        </p:nvSpPr>
        <p:spPr/>
        <p:txBody>
          <a:bodyPr/>
          <a:lstStyle/>
          <a:p>
            <a:pPr>
              <a:defRPr/>
            </a:pPr>
            <a:fld id="{C20E50EF-161D-437B-8A07-F34BE5111160}" type="slidenum">
              <a:rPr lang="zh-CN" altLang="en-US" smtClean="0"/>
              <a:pPr>
                <a:defRPr/>
              </a:pPr>
              <a:t>1</a:t>
            </a:fld>
            <a:endParaRPr lang="en-US" altLang="zh-CN"/>
          </a:p>
        </p:txBody>
      </p:sp>
      <p:sp>
        <p:nvSpPr>
          <p:cNvPr id="3" name="矩形 2">
            <a:extLst>
              <a:ext uri="{FF2B5EF4-FFF2-40B4-BE49-F238E27FC236}">
                <a16:creationId xmlns:a16="http://schemas.microsoft.com/office/drawing/2014/main" id="{F7AA9B50-5945-7646-A3C5-0CEF5C70E071}"/>
              </a:ext>
            </a:extLst>
          </p:cNvPr>
          <p:cNvSpPr/>
          <p:nvPr/>
        </p:nvSpPr>
        <p:spPr>
          <a:xfrm>
            <a:off x="611560" y="3573016"/>
            <a:ext cx="7992888" cy="830997"/>
          </a:xfrm>
          <a:prstGeom prst="rect">
            <a:avLst/>
          </a:prstGeom>
        </p:spPr>
        <p:txBody>
          <a:bodyPr wrap="square">
            <a:spAutoFit/>
          </a:bodyPr>
          <a:lstStyle/>
          <a:p>
            <a:r>
              <a:rPr lang="zh-CN" altLang="en-US" dirty="0"/>
              <a:t>http://open.163.com/newview/movie/free?pid=MA8QCC69T&amp;mid=MAAVP85LN</a:t>
            </a:r>
          </a:p>
        </p:txBody>
      </p:sp>
      <p:sp>
        <p:nvSpPr>
          <p:cNvPr id="4" name="矩形 3">
            <a:extLst>
              <a:ext uri="{FF2B5EF4-FFF2-40B4-BE49-F238E27FC236}">
                <a16:creationId xmlns:a16="http://schemas.microsoft.com/office/drawing/2014/main" id="{980DCE6C-C702-6142-A117-F59EB72271D5}"/>
              </a:ext>
            </a:extLst>
          </p:cNvPr>
          <p:cNvSpPr/>
          <p:nvPr/>
        </p:nvSpPr>
        <p:spPr>
          <a:xfrm>
            <a:off x="611560" y="1484784"/>
            <a:ext cx="8064896" cy="830997"/>
          </a:xfrm>
          <a:prstGeom prst="rect">
            <a:avLst/>
          </a:prstGeom>
        </p:spPr>
        <p:txBody>
          <a:bodyPr wrap="square">
            <a:spAutoFit/>
          </a:bodyPr>
          <a:lstStyle/>
          <a:p>
            <a:r>
              <a:rPr lang="zh-CN" altLang="en-US" dirty="0"/>
              <a:t>https://haokan.baidu.com/v?vid=4360734072644843424&amp;pd=bjh&amp;fr=bjhauthor&amp;type=video</a:t>
            </a:r>
          </a:p>
        </p:txBody>
      </p:sp>
    </p:spTree>
    <p:extLst>
      <p:ext uri="{BB962C8B-B14F-4D97-AF65-F5344CB8AC3E}">
        <p14:creationId xmlns:p14="http://schemas.microsoft.com/office/powerpoint/2010/main" val="19105682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Text Box 2"/>
          <p:cNvSpPr txBox="1">
            <a:spLocks noChangeArrowheads="1"/>
          </p:cNvSpPr>
          <p:nvPr/>
        </p:nvSpPr>
        <p:spPr bwMode="auto">
          <a:xfrm>
            <a:off x="228600" y="1156397"/>
            <a:ext cx="8668595" cy="461665"/>
          </a:xfrm>
          <a:prstGeom prst="rect">
            <a:avLst/>
          </a:prstGeom>
          <a:noFill/>
          <a:ln w="9525">
            <a:noFill/>
            <a:miter lim="800000"/>
            <a:headEnd/>
            <a:tailEnd/>
          </a:ln>
        </p:spPr>
        <p:txBody>
          <a:bodyPr wrap="square">
            <a:spAutoFit/>
          </a:bodyPr>
          <a:lstStyle/>
          <a:p>
            <a:pPr algn="ctr">
              <a:spcAft>
                <a:spcPct val="50000"/>
              </a:spcAft>
              <a:defRPr/>
            </a:pPr>
            <a:r>
              <a:rPr kumimoji="0" lang="en-US" altLang="zh-CN" b="0" dirty="0">
                <a:latin typeface="+mn-lt"/>
                <a:ea typeface="+mj-ea"/>
                <a:cs typeface="Arial" panose="020B0604020202020204" pitchFamily="34" charset="0"/>
              </a:rPr>
              <a:t>Debye</a:t>
            </a:r>
            <a:r>
              <a:rPr kumimoji="0" lang="zh-CN" altLang="en-US" b="0" dirty="0">
                <a:latin typeface="+mn-lt"/>
                <a:ea typeface="+mj-ea"/>
                <a:cs typeface="Arial" panose="020B0604020202020204" pitchFamily="34" charset="0"/>
              </a:rPr>
              <a:t>和</a:t>
            </a:r>
            <a:r>
              <a:rPr kumimoji="0" lang="en-US" altLang="zh-CN" b="0" dirty="0" err="1">
                <a:latin typeface="+mn-lt"/>
                <a:ea typeface="+mj-ea"/>
                <a:cs typeface="Arial" panose="020B0604020202020204" pitchFamily="34" charset="0"/>
              </a:rPr>
              <a:t>Huckel</a:t>
            </a:r>
            <a:r>
              <a:rPr kumimoji="0" lang="zh-CN" altLang="en-US" b="0" dirty="0">
                <a:latin typeface="+mn-lt"/>
                <a:ea typeface="+mj-ea"/>
                <a:cs typeface="Arial" panose="020B0604020202020204" pitchFamily="34" charset="0"/>
              </a:rPr>
              <a:t>将中心离子周围的异性离子群叫作“离子氛”</a:t>
            </a:r>
          </a:p>
        </p:txBody>
      </p:sp>
      <p:pic>
        <p:nvPicPr>
          <p:cNvPr id="109571" name="Picture 4" descr="FG14_20ab"/>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234298" y="1820020"/>
            <a:ext cx="2148012" cy="4586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05" name="Rectangle 5"/>
          <p:cNvSpPr>
            <a:spLocks noChangeArrowheads="1"/>
          </p:cNvSpPr>
          <p:nvPr/>
        </p:nvSpPr>
        <p:spPr bwMode="auto">
          <a:xfrm>
            <a:off x="192608" y="4781255"/>
            <a:ext cx="5905500" cy="1512168"/>
          </a:xfrm>
          <a:prstGeom prst="rect">
            <a:avLst/>
          </a:prstGeom>
          <a:noFill/>
          <a:ln w="9525">
            <a:noFill/>
            <a:miter lim="800000"/>
            <a:headEnd/>
            <a:tailEnd/>
          </a:ln>
          <a:effectLst/>
        </p:spPr>
        <p:txBody>
          <a:bodyPr/>
          <a:lstStyle/>
          <a:p>
            <a:pPr marL="285750" lvl="1" indent="-285750">
              <a:spcBef>
                <a:spcPct val="20000"/>
              </a:spcBef>
              <a:buClr>
                <a:srgbClr val="FF0000"/>
              </a:buClr>
              <a:buSzPct val="60000"/>
              <a:buFont typeface="Wingdings" panose="05000000000000000000" pitchFamily="2" charset="2"/>
              <a:buChar char="Ø"/>
              <a:defRPr/>
            </a:pPr>
            <a:r>
              <a:rPr lang="en-US" altLang="zh-CN" sz="2000" b="0" dirty="0">
                <a:latin typeface="+mn-lt"/>
                <a:cs typeface="Arial" panose="020B0604020202020204" pitchFamily="34" charset="0"/>
              </a:rPr>
              <a:t>Ions in solution do not behave independently</a:t>
            </a:r>
          </a:p>
          <a:p>
            <a:pPr marL="285750" lvl="1" indent="-285750">
              <a:spcBef>
                <a:spcPct val="20000"/>
              </a:spcBef>
              <a:buClr>
                <a:srgbClr val="FF0000"/>
              </a:buClr>
              <a:buSzPct val="60000"/>
              <a:buFont typeface="Wingdings" panose="05000000000000000000" pitchFamily="2" charset="2"/>
              <a:buChar char="Ø"/>
              <a:defRPr/>
            </a:pPr>
            <a:r>
              <a:rPr lang="en-US" altLang="zh-CN" sz="2000" b="0" dirty="0">
                <a:latin typeface="+mn-lt"/>
                <a:cs typeface="Arial" panose="020B0604020202020204" pitchFamily="34" charset="0"/>
              </a:rPr>
              <a:t>Each ion is surrounded by others of opposite charge</a:t>
            </a:r>
          </a:p>
          <a:p>
            <a:pPr marL="285750" lvl="1" indent="-285750">
              <a:spcBef>
                <a:spcPct val="20000"/>
              </a:spcBef>
              <a:buClr>
                <a:srgbClr val="FF0000"/>
              </a:buClr>
              <a:buSzPct val="60000"/>
              <a:buFont typeface="Wingdings" panose="05000000000000000000" pitchFamily="2" charset="2"/>
              <a:buChar char="Ø"/>
              <a:defRPr/>
            </a:pPr>
            <a:r>
              <a:rPr lang="en-US" altLang="zh-CN" sz="2000" b="0" dirty="0">
                <a:latin typeface="+mn-lt"/>
                <a:cs typeface="Arial" panose="020B0604020202020204" pitchFamily="34" charset="0"/>
              </a:rPr>
              <a:t>Ion mobility is reduced by the </a:t>
            </a:r>
            <a:r>
              <a:rPr lang="en-US" altLang="zh-CN" sz="2000" b="0" i="1" dirty="0">
                <a:latin typeface="+mn-lt"/>
                <a:cs typeface="Arial" panose="020B0604020202020204" pitchFamily="34" charset="0"/>
              </a:rPr>
              <a:t>drag</a:t>
            </a:r>
            <a:r>
              <a:rPr lang="en-US" altLang="zh-CN" sz="2000" b="0" dirty="0">
                <a:latin typeface="+mn-lt"/>
                <a:cs typeface="Arial" panose="020B0604020202020204" pitchFamily="34" charset="0"/>
              </a:rPr>
              <a:t> of the </a:t>
            </a:r>
            <a:r>
              <a:rPr lang="en-US" altLang="zh-CN" sz="2000" b="0" i="1" dirty="0">
                <a:latin typeface="+mn-lt"/>
                <a:cs typeface="Arial" panose="020B0604020202020204" pitchFamily="34" charset="0"/>
              </a:rPr>
              <a:t>ionic atmosphere</a:t>
            </a:r>
            <a:endParaRPr lang="en-US" altLang="zh-CN" sz="2000" b="0" dirty="0">
              <a:latin typeface="+mn-lt"/>
              <a:cs typeface="Arial" panose="020B0604020202020204" pitchFamily="34" charset="0"/>
            </a:endParaRPr>
          </a:p>
        </p:txBody>
      </p:sp>
      <p:grpSp>
        <p:nvGrpSpPr>
          <p:cNvPr id="109573" name="Group 7"/>
          <p:cNvGrpSpPr>
            <a:grpSpLocks/>
          </p:cNvGrpSpPr>
          <p:nvPr/>
        </p:nvGrpSpPr>
        <p:grpSpPr bwMode="auto">
          <a:xfrm>
            <a:off x="827088" y="1843832"/>
            <a:ext cx="4378325" cy="2881312"/>
            <a:chOff x="564" y="1071"/>
            <a:chExt cx="2988" cy="1815"/>
          </a:xfrm>
        </p:grpSpPr>
        <p:pic>
          <p:nvPicPr>
            <p:cNvPr id="109574" name="Picture 3" descr="FG14_0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52" y="1086"/>
              <a:ext cx="2600" cy="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06" name="Rectangle 6"/>
            <p:cNvSpPr>
              <a:spLocks noChangeArrowheads="1"/>
            </p:cNvSpPr>
            <p:nvPr/>
          </p:nvSpPr>
          <p:spPr bwMode="auto">
            <a:xfrm>
              <a:off x="564" y="1071"/>
              <a:ext cx="1473" cy="221"/>
            </a:xfrm>
            <a:prstGeom prst="rect">
              <a:avLst/>
            </a:prstGeom>
            <a:noFill/>
            <a:ln w="9525">
              <a:noFill/>
              <a:miter lim="800000"/>
              <a:headEnd/>
              <a:tailEnd/>
            </a:ln>
            <a:effectLst/>
          </p:spPr>
          <p:txBody>
            <a:bodyPr anchor="ctr"/>
            <a:lstStyle/>
            <a:p>
              <a:pPr>
                <a:defRPr/>
              </a:pPr>
              <a:r>
                <a:rPr lang="en-US" altLang="zh-CN" sz="1800" dirty="0">
                  <a:solidFill>
                    <a:srgbClr val="FF3300"/>
                  </a:solidFill>
                  <a:latin typeface="Arial" panose="020B0604020202020204" pitchFamily="34" charset="0"/>
                  <a:cs typeface="Arial" panose="020B0604020202020204" pitchFamily="34" charset="0"/>
                </a:rPr>
                <a:t>Ionic Solutions</a:t>
              </a:r>
            </a:p>
          </p:txBody>
        </p:sp>
      </p:grpSp>
      <p:sp>
        <p:nvSpPr>
          <p:cNvPr id="8" name="Rectangle 6"/>
          <p:cNvSpPr>
            <a:spLocks noChangeArrowheads="1"/>
          </p:cNvSpPr>
          <p:nvPr/>
        </p:nvSpPr>
        <p:spPr bwMode="auto">
          <a:xfrm>
            <a:off x="1331640" y="116632"/>
            <a:ext cx="6362849" cy="762000"/>
          </a:xfrm>
          <a:prstGeom prst="rect">
            <a:avLst/>
          </a:prstGeom>
          <a:noFill/>
          <a:ln w="9525">
            <a:noFill/>
            <a:miter lim="800000"/>
            <a:headEnd/>
            <a:tailEnd/>
          </a:ln>
        </p:spPr>
        <p:txBody>
          <a:bodyPr anchor="ctr"/>
          <a:lstStyle/>
          <a:p>
            <a:pPr algn="ctr">
              <a:defRPr/>
            </a:pPr>
            <a:r>
              <a:rPr lang="zh-CN" altLang="en-US" sz="2800" dirty="0">
                <a:solidFill>
                  <a:schemeClr val="accent2">
                    <a:lumMod val="50000"/>
                  </a:schemeClr>
                </a:solidFill>
                <a:latin typeface="Arial" panose="020B0604020202020204" pitchFamily="34" charset="0"/>
                <a:ea typeface="+mj-ea"/>
                <a:cs typeface="Arial" panose="020B0604020202020204" pitchFamily="34" charset="0"/>
              </a:rPr>
              <a:t>离子氛的概念</a:t>
            </a:r>
          </a:p>
        </p:txBody>
      </p:sp>
      <p:sp>
        <p:nvSpPr>
          <p:cNvPr id="9" name="矩形 8"/>
          <p:cNvSpPr/>
          <p:nvPr/>
        </p:nvSpPr>
        <p:spPr bwMode="auto">
          <a:xfrm>
            <a:off x="15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0"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10</a:t>
            </a:fld>
            <a:endParaRPr lang="en-US" altLang="zh-CN" sz="1400" dirty="0"/>
          </a:p>
        </p:txBody>
      </p:sp>
      <p:sp>
        <p:nvSpPr>
          <p:cNvPr id="2" name="椭圆 1">
            <a:extLst>
              <a:ext uri="{FF2B5EF4-FFF2-40B4-BE49-F238E27FC236}">
                <a16:creationId xmlns:a16="http://schemas.microsoft.com/office/drawing/2014/main" id="{1E879959-0C95-214B-A09F-E46C7230EB17}"/>
              </a:ext>
            </a:extLst>
          </p:cNvPr>
          <p:cNvSpPr/>
          <p:nvPr/>
        </p:nvSpPr>
        <p:spPr bwMode="auto">
          <a:xfrm>
            <a:off x="1835696" y="2250780"/>
            <a:ext cx="1005767" cy="648072"/>
          </a:xfrm>
          <a:prstGeom prst="ellipse">
            <a:avLst/>
          </a:prstGeom>
          <a:noFill/>
          <a:ln w="38100" cap="flat" cmpd="sng" algn="ctr">
            <a:solidFill>
              <a:srgbClr val="0000FF"/>
            </a:solidFill>
            <a:prstDash val="solid"/>
            <a:round/>
            <a:headEnd type="none" w="med" len="med"/>
            <a:tailEnd type="none" w="med" len="med"/>
          </a:ln>
          <a:effectLst/>
        </p:spPr>
        <p:txBody>
          <a:bodyPr vert="horz" wrap="non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32140772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8B8EC603-5CEA-BC40-8EBE-8A53B84BEA33}"/>
              </a:ext>
            </a:extLst>
          </p:cNvPr>
          <p:cNvSpPr>
            <a:spLocks noGrp="1"/>
          </p:cNvSpPr>
          <p:nvPr>
            <p:ph type="ftr" sz="quarter" idx="10"/>
          </p:nvPr>
        </p:nvSpPr>
        <p:spPr/>
        <p:txBody>
          <a:bodyPr/>
          <a:lstStyle/>
          <a:p>
            <a:pPr>
              <a:defRPr/>
            </a:pPr>
            <a:fld id="{C20E50EF-161D-437B-8A07-F34BE5111160}" type="slidenum">
              <a:rPr lang="zh-CN" altLang="en-US" smtClean="0"/>
              <a:pPr>
                <a:defRPr/>
              </a:pPr>
              <a:t>11</a:t>
            </a:fld>
            <a:endParaRPr lang="en-US" altLang="zh-CN"/>
          </a:p>
        </p:txBody>
      </p:sp>
      <p:pic>
        <p:nvPicPr>
          <p:cNvPr id="3" name="图片 2">
            <a:extLst>
              <a:ext uri="{FF2B5EF4-FFF2-40B4-BE49-F238E27FC236}">
                <a16:creationId xmlns:a16="http://schemas.microsoft.com/office/drawing/2014/main" id="{5992054B-6143-6F4A-9308-01B75F1F0373}"/>
              </a:ext>
            </a:extLst>
          </p:cNvPr>
          <p:cNvPicPr>
            <a:picLocks noChangeAspect="1"/>
          </p:cNvPicPr>
          <p:nvPr/>
        </p:nvPicPr>
        <p:blipFill>
          <a:blip r:embed="rId2"/>
          <a:stretch>
            <a:fillRect/>
          </a:stretch>
        </p:blipFill>
        <p:spPr>
          <a:xfrm>
            <a:off x="4565650" y="3422650"/>
            <a:ext cx="12700" cy="12700"/>
          </a:xfrm>
          <a:prstGeom prst="rect">
            <a:avLst/>
          </a:prstGeom>
        </p:spPr>
      </p:pic>
      <p:pic>
        <p:nvPicPr>
          <p:cNvPr id="4" name="图片 3">
            <a:extLst>
              <a:ext uri="{FF2B5EF4-FFF2-40B4-BE49-F238E27FC236}">
                <a16:creationId xmlns:a16="http://schemas.microsoft.com/office/drawing/2014/main" id="{A90DDD9B-A08B-E249-A8CB-6CD35B04790A}"/>
              </a:ext>
            </a:extLst>
          </p:cNvPr>
          <p:cNvPicPr>
            <a:picLocks noChangeAspect="1"/>
          </p:cNvPicPr>
          <p:nvPr/>
        </p:nvPicPr>
        <p:blipFill>
          <a:blip r:embed="rId3"/>
          <a:stretch>
            <a:fillRect/>
          </a:stretch>
        </p:blipFill>
        <p:spPr>
          <a:xfrm>
            <a:off x="3563888" y="1125192"/>
            <a:ext cx="1583116" cy="1655736"/>
          </a:xfrm>
          <a:prstGeom prst="rect">
            <a:avLst/>
          </a:prstGeom>
        </p:spPr>
      </p:pic>
      <p:sp>
        <p:nvSpPr>
          <p:cNvPr id="5" name="Rectangle 6">
            <a:extLst>
              <a:ext uri="{FF2B5EF4-FFF2-40B4-BE49-F238E27FC236}">
                <a16:creationId xmlns:a16="http://schemas.microsoft.com/office/drawing/2014/main" id="{68D407B7-933F-1541-A5D8-E4A4A4DD0B6A}"/>
              </a:ext>
            </a:extLst>
          </p:cNvPr>
          <p:cNvSpPr>
            <a:spLocks noChangeArrowheads="1"/>
          </p:cNvSpPr>
          <p:nvPr/>
        </p:nvSpPr>
        <p:spPr bwMode="auto">
          <a:xfrm>
            <a:off x="1331640" y="116632"/>
            <a:ext cx="6362849" cy="762000"/>
          </a:xfrm>
          <a:prstGeom prst="rect">
            <a:avLst/>
          </a:prstGeom>
          <a:noFill/>
          <a:ln w="9525">
            <a:noFill/>
            <a:miter lim="800000"/>
            <a:headEnd/>
            <a:tailEnd/>
          </a:ln>
        </p:spPr>
        <p:txBody>
          <a:bodyPr anchor="ctr"/>
          <a:lstStyle/>
          <a:p>
            <a:pPr algn="ctr">
              <a:defRPr/>
            </a:pPr>
            <a:r>
              <a:rPr lang="zh-CN" altLang="en-US" sz="2800" dirty="0">
                <a:solidFill>
                  <a:schemeClr val="accent2">
                    <a:lumMod val="50000"/>
                  </a:schemeClr>
                </a:solidFill>
                <a:latin typeface="Arial" panose="020B0604020202020204" pitchFamily="34" charset="0"/>
                <a:ea typeface="+mj-ea"/>
                <a:cs typeface="Arial" panose="020B0604020202020204" pitchFamily="34" charset="0"/>
              </a:rPr>
              <a:t>离子氛的概念</a:t>
            </a:r>
          </a:p>
        </p:txBody>
      </p:sp>
      <p:sp>
        <p:nvSpPr>
          <p:cNvPr id="6" name="矩形 5">
            <a:extLst>
              <a:ext uri="{FF2B5EF4-FFF2-40B4-BE49-F238E27FC236}">
                <a16:creationId xmlns:a16="http://schemas.microsoft.com/office/drawing/2014/main" id="{4CE9CE72-F5DB-004B-8BB7-57E3AF762E11}"/>
              </a:ext>
            </a:extLst>
          </p:cNvPr>
          <p:cNvSpPr/>
          <p:nvPr/>
        </p:nvSpPr>
        <p:spPr bwMode="auto">
          <a:xfrm>
            <a:off x="15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grpSp>
        <p:nvGrpSpPr>
          <p:cNvPr id="7" name="Group 48">
            <a:extLst>
              <a:ext uri="{FF2B5EF4-FFF2-40B4-BE49-F238E27FC236}">
                <a16:creationId xmlns:a16="http://schemas.microsoft.com/office/drawing/2014/main" id="{4A87B3AE-F057-4540-991F-AFA85980BFB3}"/>
              </a:ext>
            </a:extLst>
          </p:cNvPr>
          <p:cNvGrpSpPr>
            <a:grpSpLocks/>
          </p:cNvGrpSpPr>
          <p:nvPr/>
        </p:nvGrpSpPr>
        <p:grpSpPr bwMode="auto">
          <a:xfrm>
            <a:off x="2016744" y="3086803"/>
            <a:ext cx="6440488" cy="461962"/>
            <a:chOff x="1252" y="799"/>
            <a:chExt cx="4190" cy="291"/>
          </a:xfrm>
        </p:grpSpPr>
        <p:sp>
          <p:nvSpPr>
            <p:cNvPr id="8" name="Text Box 4">
              <a:extLst>
                <a:ext uri="{FF2B5EF4-FFF2-40B4-BE49-F238E27FC236}">
                  <a16:creationId xmlns:a16="http://schemas.microsoft.com/office/drawing/2014/main" id="{D3266C70-290D-7B43-BE76-8138AE5763EB}"/>
                </a:ext>
              </a:extLst>
            </p:cNvPr>
            <p:cNvSpPr txBox="1">
              <a:spLocks noChangeArrowheads="1"/>
            </p:cNvSpPr>
            <p:nvPr/>
          </p:nvSpPr>
          <p:spPr bwMode="auto">
            <a:xfrm>
              <a:off x="1252" y="799"/>
              <a:ext cx="4190" cy="291"/>
            </a:xfrm>
            <a:prstGeom prst="rect">
              <a:avLst/>
            </a:prstGeom>
            <a:noFill/>
            <a:ln w="9525">
              <a:noFill/>
              <a:miter lim="800000"/>
              <a:headEnd/>
              <a:tailEnd/>
            </a:ln>
            <a:effectLst/>
          </p:spPr>
          <p:txBody>
            <a:bodyPr>
              <a:spAutoFit/>
            </a:bodyPr>
            <a:lstStyle/>
            <a:p>
              <a:pPr>
                <a:spcBef>
                  <a:spcPct val="50000"/>
                </a:spcBef>
                <a:defRPr/>
              </a:pPr>
              <a:r>
                <a:rPr kumimoji="0" lang="en-US" altLang="zh-CN" dirty="0">
                  <a:solidFill>
                    <a:srgbClr val="0000FF"/>
                  </a:solidFill>
                </a:rPr>
                <a:t>H</a:t>
              </a:r>
              <a:r>
                <a:rPr kumimoji="0" lang="en-US" altLang="zh-CN" baseline="-25000" dirty="0">
                  <a:solidFill>
                    <a:srgbClr val="0000FF"/>
                  </a:solidFill>
                </a:rPr>
                <a:t>2</a:t>
              </a:r>
              <a:r>
                <a:rPr kumimoji="0" lang="en-US" altLang="zh-CN" dirty="0">
                  <a:solidFill>
                    <a:srgbClr val="0000FF"/>
                  </a:solidFill>
                </a:rPr>
                <a:t>O (l)  +  H</a:t>
              </a:r>
              <a:r>
                <a:rPr kumimoji="0" lang="en-US" altLang="zh-CN" baseline="-25000" dirty="0">
                  <a:solidFill>
                    <a:srgbClr val="0000FF"/>
                  </a:solidFill>
                </a:rPr>
                <a:t>2</a:t>
              </a:r>
              <a:r>
                <a:rPr kumimoji="0" lang="en-US" altLang="zh-CN" dirty="0">
                  <a:solidFill>
                    <a:srgbClr val="0000FF"/>
                  </a:solidFill>
                </a:rPr>
                <a:t>O (l)  	       H</a:t>
              </a:r>
              <a:r>
                <a:rPr kumimoji="0" lang="en-US" altLang="zh-CN" baseline="-25000" dirty="0">
                  <a:solidFill>
                    <a:srgbClr val="0000FF"/>
                  </a:solidFill>
                </a:rPr>
                <a:t>3</a:t>
              </a:r>
              <a:r>
                <a:rPr kumimoji="0" lang="en-US" altLang="zh-CN" dirty="0">
                  <a:solidFill>
                    <a:srgbClr val="0000FF"/>
                  </a:solidFill>
                </a:rPr>
                <a:t>O</a:t>
              </a:r>
              <a:r>
                <a:rPr kumimoji="0" lang="en-US" altLang="zh-CN" baseline="30000" dirty="0">
                  <a:solidFill>
                    <a:srgbClr val="0000FF"/>
                  </a:solidFill>
                  <a:sym typeface="Symbol" pitchFamily="18" charset="2"/>
                </a:rPr>
                <a:t></a:t>
              </a:r>
              <a:r>
                <a:rPr kumimoji="0" lang="en-US" altLang="zh-CN" dirty="0">
                  <a:solidFill>
                    <a:srgbClr val="0000FF"/>
                  </a:solidFill>
                </a:rPr>
                <a:t> (</a:t>
              </a:r>
              <a:r>
                <a:rPr kumimoji="0" lang="en-US" altLang="zh-CN" dirty="0" err="1">
                  <a:solidFill>
                    <a:srgbClr val="0000FF"/>
                  </a:solidFill>
                </a:rPr>
                <a:t>aq</a:t>
              </a:r>
              <a:r>
                <a:rPr kumimoji="0" lang="en-US" altLang="zh-CN" dirty="0">
                  <a:solidFill>
                    <a:srgbClr val="0000FF"/>
                  </a:solidFill>
                </a:rPr>
                <a:t>) +   OH</a:t>
              </a:r>
              <a:r>
                <a:rPr kumimoji="0" lang="en-US" altLang="zh-CN" baseline="30000" dirty="0">
                  <a:solidFill>
                    <a:srgbClr val="0000FF"/>
                  </a:solidFill>
                  <a:sym typeface="Symbol" pitchFamily="18" charset="2"/>
                </a:rPr>
                <a:t></a:t>
              </a:r>
              <a:r>
                <a:rPr kumimoji="0" lang="en-US" altLang="zh-CN" dirty="0">
                  <a:solidFill>
                    <a:srgbClr val="0000FF"/>
                  </a:solidFill>
                </a:rPr>
                <a:t> (</a:t>
              </a:r>
              <a:r>
                <a:rPr kumimoji="0" lang="en-US" altLang="zh-CN" dirty="0" err="1">
                  <a:solidFill>
                    <a:srgbClr val="0000FF"/>
                  </a:solidFill>
                </a:rPr>
                <a:t>aq</a:t>
              </a:r>
              <a:r>
                <a:rPr kumimoji="0" lang="en-US" altLang="zh-CN" dirty="0">
                  <a:solidFill>
                    <a:srgbClr val="0000FF"/>
                  </a:solidFill>
                </a:rPr>
                <a:t>)             </a:t>
              </a:r>
              <a:endParaRPr kumimoji="0" lang="en-US" altLang="zh-CN" baseline="30000" dirty="0">
                <a:solidFill>
                  <a:srgbClr val="0000FF"/>
                </a:solidFill>
              </a:endParaRPr>
            </a:p>
          </p:txBody>
        </p:sp>
        <p:sp>
          <p:nvSpPr>
            <p:cNvPr id="9" name="Line 5">
              <a:extLst>
                <a:ext uri="{FF2B5EF4-FFF2-40B4-BE49-F238E27FC236}">
                  <a16:creationId xmlns:a16="http://schemas.microsoft.com/office/drawing/2014/main" id="{A1AA5B0E-3D72-6146-9F55-CF71CB0CEDE1}"/>
                </a:ext>
              </a:extLst>
            </p:cNvPr>
            <p:cNvSpPr>
              <a:spLocks noChangeShapeType="1"/>
            </p:cNvSpPr>
            <p:nvPr/>
          </p:nvSpPr>
          <p:spPr bwMode="auto">
            <a:xfrm>
              <a:off x="2880" y="934"/>
              <a:ext cx="393"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10" name="Line 6">
              <a:extLst>
                <a:ext uri="{FF2B5EF4-FFF2-40B4-BE49-F238E27FC236}">
                  <a16:creationId xmlns:a16="http://schemas.microsoft.com/office/drawing/2014/main" id="{30906603-6D8A-F147-BC79-1C2B9E40D785}"/>
                </a:ext>
              </a:extLst>
            </p:cNvPr>
            <p:cNvSpPr>
              <a:spLocks noChangeShapeType="1"/>
            </p:cNvSpPr>
            <p:nvPr/>
          </p:nvSpPr>
          <p:spPr bwMode="auto">
            <a:xfrm flipH="1">
              <a:off x="2880" y="979"/>
              <a:ext cx="393"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sp>
        <p:nvSpPr>
          <p:cNvPr id="11" name="Text Box 7">
            <a:extLst>
              <a:ext uri="{FF2B5EF4-FFF2-40B4-BE49-F238E27FC236}">
                <a16:creationId xmlns:a16="http://schemas.microsoft.com/office/drawing/2014/main" id="{FC30AF2D-516A-8544-B9D7-3AFBA7F33D9D}"/>
              </a:ext>
            </a:extLst>
          </p:cNvPr>
          <p:cNvSpPr txBox="1">
            <a:spLocks noChangeArrowheads="1"/>
          </p:cNvSpPr>
          <p:nvPr/>
        </p:nvSpPr>
        <p:spPr bwMode="auto">
          <a:xfrm>
            <a:off x="176312" y="3783592"/>
            <a:ext cx="8394700" cy="461963"/>
          </a:xfrm>
          <a:prstGeom prst="rect">
            <a:avLst/>
          </a:prstGeom>
          <a:noFill/>
          <a:ln w="9525">
            <a:noFill/>
            <a:miter lim="800000"/>
            <a:headEnd/>
            <a:tailEnd/>
          </a:ln>
          <a:effectLst/>
        </p:spPr>
        <p:txBody>
          <a:bodyPr>
            <a:spAutoFit/>
          </a:bodyPr>
          <a:lstStyle/>
          <a:p>
            <a:pPr>
              <a:defRPr/>
            </a:pPr>
            <a:r>
              <a:rPr kumimoji="0" lang="en-US" altLang="zh-CN" sz="2000" dirty="0">
                <a:solidFill>
                  <a:srgbClr val="002060"/>
                </a:solidFill>
                <a:sym typeface="Symbol" pitchFamily="18" charset="2"/>
              </a:rPr>
              <a:t></a:t>
            </a:r>
            <a:r>
              <a:rPr kumimoji="0" lang="en-US" altLang="zh-CN" sz="2000" i="1" dirty="0">
                <a:solidFill>
                  <a:srgbClr val="002060"/>
                </a:solidFill>
                <a:sym typeface="Symbol" pitchFamily="18" charset="2"/>
              </a:rPr>
              <a:t>G</a:t>
            </a:r>
            <a:r>
              <a:rPr kumimoji="0" lang="en-US" altLang="zh-CN" sz="2000" baseline="-25000" dirty="0">
                <a:solidFill>
                  <a:srgbClr val="002060"/>
                </a:solidFill>
                <a:sym typeface="Symbol" pitchFamily="18" charset="2"/>
              </a:rPr>
              <a:t>f</a:t>
            </a:r>
            <a:r>
              <a:rPr kumimoji="0" lang="en-US" altLang="zh-CN" sz="2000" b="0" baseline="30000" dirty="0">
                <a:latin typeface="Arial" panose="020B0604020202020204" pitchFamily="34" charset="0"/>
                <a:cs typeface="Arial" panose="020B0604020202020204" pitchFamily="34" charset="0"/>
              </a:rPr>
              <a:t>⊖ </a:t>
            </a:r>
            <a:r>
              <a:rPr kumimoji="0" lang="en-US" altLang="zh-CN" sz="2000" dirty="0">
                <a:solidFill>
                  <a:srgbClr val="002060"/>
                </a:solidFill>
                <a:sym typeface="Symbol" pitchFamily="18" charset="2"/>
              </a:rPr>
              <a:t>/(kJmol</a:t>
            </a:r>
            <a:r>
              <a:rPr kumimoji="0" lang="en-US" altLang="zh-CN" baseline="30000" dirty="0">
                <a:solidFill>
                  <a:srgbClr val="002060"/>
                </a:solidFill>
                <a:sym typeface="Symbol" pitchFamily="18" charset="2"/>
              </a:rPr>
              <a:t></a:t>
            </a:r>
            <a:r>
              <a:rPr kumimoji="0" lang="en-US" altLang="zh-CN" sz="2000" baseline="30000" dirty="0">
                <a:solidFill>
                  <a:srgbClr val="002060"/>
                </a:solidFill>
                <a:sym typeface="Symbol" pitchFamily="18" charset="2"/>
              </a:rPr>
              <a:t>1</a:t>
            </a:r>
            <a:r>
              <a:rPr kumimoji="0" lang="en-US" altLang="zh-CN" sz="2000" dirty="0">
                <a:solidFill>
                  <a:srgbClr val="002060"/>
                </a:solidFill>
                <a:sym typeface="Symbol" pitchFamily="18" charset="2"/>
              </a:rPr>
              <a:t>)    </a:t>
            </a:r>
            <a:r>
              <a:rPr kumimoji="0" lang="en-US" altLang="zh-CN" dirty="0">
                <a:solidFill>
                  <a:srgbClr val="002060"/>
                </a:solidFill>
                <a:sym typeface="Symbol" pitchFamily="18" charset="2"/>
              </a:rPr>
              <a:t>237.19     237.19            237.19         157.29 </a:t>
            </a:r>
          </a:p>
        </p:txBody>
      </p:sp>
      <p:grpSp>
        <p:nvGrpSpPr>
          <p:cNvPr id="12" name="Group 50">
            <a:extLst>
              <a:ext uri="{FF2B5EF4-FFF2-40B4-BE49-F238E27FC236}">
                <a16:creationId xmlns:a16="http://schemas.microsoft.com/office/drawing/2014/main" id="{E841AAE7-B4F9-C84A-85B0-70FA396D1D2F}"/>
              </a:ext>
            </a:extLst>
          </p:cNvPr>
          <p:cNvGrpSpPr>
            <a:grpSpLocks/>
          </p:cNvGrpSpPr>
          <p:nvPr/>
        </p:nvGrpSpPr>
        <p:grpSpPr bwMode="auto">
          <a:xfrm>
            <a:off x="629716" y="4239279"/>
            <a:ext cx="7941375" cy="869951"/>
            <a:chOff x="564" y="1602"/>
            <a:chExt cx="5420" cy="548"/>
          </a:xfrm>
        </p:grpSpPr>
        <p:sp>
          <p:nvSpPr>
            <p:cNvPr id="13" name="Text Box 8">
              <a:extLst>
                <a:ext uri="{FF2B5EF4-FFF2-40B4-BE49-F238E27FC236}">
                  <a16:creationId xmlns:a16="http://schemas.microsoft.com/office/drawing/2014/main" id="{0C313FFB-EF95-8048-BF55-FFB1A7B8F45A}"/>
                </a:ext>
              </a:extLst>
            </p:cNvPr>
            <p:cNvSpPr txBox="1">
              <a:spLocks noChangeArrowheads="1"/>
            </p:cNvSpPr>
            <p:nvPr/>
          </p:nvSpPr>
          <p:spPr bwMode="auto">
            <a:xfrm>
              <a:off x="564" y="1723"/>
              <a:ext cx="2556" cy="288"/>
            </a:xfrm>
            <a:prstGeom prst="rect">
              <a:avLst/>
            </a:prstGeom>
            <a:noFill/>
            <a:ln w="9525">
              <a:noFill/>
              <a:miter lim="800000"/>
              <a:headEnd/>
              <a:tailEnd/>
            </a:ln>
            <a:effectLst/>
          </p:spPr>
          <p:txBody>
            <a:bodyPr>
              <a:spAutoFit/>
            </a:bodyPr>
            <a:lstStyle/>
            <a:p>
              <a:pPr>
                <a:defRPr/>
              </a:pPr>
              <a:r>
                <a:rPr kumimoji="0" lang="en-US" altLang="zh-CN" dirty="0">
                  <a:solidFill>
                    <a:srgbClr val="002060"/>
                  </a:solidFill>
                  <a:sym typeface="Symbol" pitchFamily="18" charset="2"/>
                </a:rPr>
                <a:t></a:t>
              </a:r>
              <a:r>
                <a:rPr kumimoji="0" lang="en-US" altLang="zh-CN" i="1" dirty="0">
                  <a:solidFill>
                    <a:srgbClr val="002060"/>
                  </a:solidFill>
                  <a:sym typeface="Symbol" pitchFamily="18" charset="2"/>
                </a:rPr>
                <a:t>G</a:t>
              </a:r>
              <a:r>
                <a:rPr kumimoji="0" lang="en-US" altLang="zh-CN" baseline="-25000" dirty="0">
                  <a:solidFill>
                    <a:srgbClr val="002060"/>
                  </a:solidFill>
                  <a:sym typeface="Symbol" pitchFamily="18" charset="2"/>
                </a:rPr>
                <a:t>298</a:t>
              </a:r>
              <a:r>
                <a:rPr kumimoji="0" lang="en-US" altLang="zh-CN" b="0" baseline="30000" dirty="0">
                  <a:latin typeface="Arial" panose="020B0604020202020204" pitchFamily="34" charset="0"/>
                  <a:cs typeface="Arial" panose="020B0604020202020204" pitchFamily="34" charset="0"/>
                </a:rPr>
                <a:t>⊖</a:t>
              </a:r>
              <a:r>
                <a:rPr kumimoji="0" lang="en-US" altLang="zh-CN" dirty="0">
                  <a:solidFill>
                    <a:srgbClr val="002060"/>
                  </a:solidFill>
                  <a:sym typeface="Symbol" pitchFamily="18" charset="2"/>
                </a:rPr>
                <a:t> = 79.90 kJmol</a:t>
              </a:r>
              <a:r>
                <a:rPr kumimoji="0" lang="en-US" altLang="zh-CN" baseline="30000" dirty="0">
                  <a:solidFill>
                    <a:srgbClr val="002060"/>
                  </a:solidFill>
                  <a:sym typeface="Symbol" pitchFamily="18" charset="2"/>
                </a:rPr>
                <a:t>1</a:t>
              </a:r>
            </a:p>
          </p:txBody>
        </p:sp>
        <p:grpSp>
          <p:nvGrpSpPr>
            <p:cNvPr id="14" name="Group 49">
              <a:extLst>
                <a:ext uri="{FF2B5EF4-FFF2-40B4-BE49-F238E27FC236}">
                  <a16:creationId xmlns:a16="http://schemas.microsoft.com/office/drawing/2014/main" id="{6DBB8E83-3E52-3F4E-9E37-566F9D0BC037}"/>
                </a:ext>
              </a:extLst>
            </p:cNvPr>
            <p:cNvGrpSpPr>
              <a:grpSpLocks/>
            </p:cNvGrpSpPr>
            <p:nvPr/>
          </p:nvGrpSpPr>
          <p:grpSpPr bwMode="auto">
            <a:xfrm>
              <a:off x="3317" y="1602"/>
              <a:ext cx="2667" cy="548"/>
              <a:chOff x="3317" y="1602"/>
              <a:chExt cx="2667" cy="548"/>
            </a:xfrm>
          </p:grpSpPr>
          <p:sp>
            <p:nvSpPr>
              <p:cNvPr id="15" name="Text Box 10">
                <a:extLst>
                  <a:ext uri="{FF2B5EF4-FFF2-40B4-BE49-F238E27FC236}">
                    <a16:creationId xmlns:a16="http://schemas.microsoft.com/office/drawing/2014/main" id="{FA022612-E473-AE4B-89BC-ED113471409C}"/>
                  </a:ext>
                </a:extLst>
              </p:cNvPr>
              <p:cNvSpPr txBox="1">
                <a:spLocks noChangeArrowheads="1"/>
              </p:cNvSpPr>
              <p:nvPr/>
            </p:nvSpPr>
            <p:spPr bwMode="auto">
              <a:xfrm>
                <a:off x="3317" y="1722"/>
                <a:ext cx="2667" cy="291"/>
              </a:xfrm>
              <a:prstGeom prst="rect">
                <a:avLst/>
              </a:prstGeom>
              <a:noFill/>
              <a:ln w="9525">
                <a:noFill/>
                <a:miter lim="800000"/>
                <a:headEnd/>
                <a:tailEnd/>
              </a:ln>
              <a:effectLst/>
            </p:spPr>
            <p:txBody>
              <a:bodyPr wrap="square">
                <a:spAutoFit/>
              </a:bodyPr>
              <a:lstStyle/>
              <a:p>
                <a:pPr>
                  <a:defRPr/>
                </a:pPr>
                <a:r>
                  <a:rPr kumimoji="0" lang="en-US" altLang="zh-CN" dirty="0" err="1">
                    <a:solidFill>
                      <a:srgbClr val="002060"/>
                    </a:solidFill>
                    <a:sym typeface="Symbol" pitchFamily="18" charset="2"/>
                  </a:rPr>
                  <a:t>lg</a:t>
                </a:r>
                <a:r>
                  <a:rPr kumimoji="0" lang="en-US" altLang="zh-CN" i="1" dirty="0" err="1">
                    <a:solidFill>
                      <a:srgbClr val="002060"/>
                    </a:solidFill>
                    <a:sym typeface="Symbol" pitchFamily="18" charset="2"/>
                  </a:rPr>
                  <a:t>K</a:t>
                </a:r>
                <a:r>
                  <a:rPr kumimoji="0" lang="en-US" altLang="zh-CN" b="0" baseline="30000" dirty="0">
                    <a:latin typeface="Arial" panose="020B0604020202020204" pitchFamily="34" charset="0"/>
                    <a:cs typeface="Arial" panose="020B0604020202020204" pitchFamily="34" charset="0"/>
                  </a:rPr>
                  <a:t>⊖</a:t>
                </a:r>
                <a:r>
                  <a:rPr kumimoji="0" lang="en-US" altLang="zh-CN" dirty="0">
                    <a:solidFill>
                      <a:srgbClr val="002060"/>
                    </a:solidFill>
                    <a:sym typeface="Symbol" pitchFamily="18" charset="2"/>
                  </a:rPr>
                  <a:t> = ————  = 14.00                     </a:t>
                </a:r>
              </a:p>
            </p:txBody>
          </p:sp>
          <p:sp>
            <p:nvSpPr>
              <p:cNvPr id="16" name="Text Box 11">
                <a:extLst>
                  <a:ext uri="{FF2B5EF4-FFF2-40B4-BE49-F238E27FC236}">
                    <a16:creationId xmlns:a16="http://schemas.microsoft.com/office/drawing/2014/main" id="{E3EE473C-EFA3-ED4D-A890-7BC8B48FB93A}"/>
                  </a:ext>
                </a:extLst>
              </p:cNvPr>
              <p:cNvSpPr txBox="1">
                <a:spLocks noChangeArrowheads="1"/>
              </p:cNvSpPr>
              <p:nvPr/>
            </p:nvSpPr>
            <p:spPr bwMode="auto">
              <a:xfrm>
                <a:off x="3951" y="1602"/>
                <a:ext cx="923" cy="291"/>
              </a:xfrm>
              <a:prstGeom prst="rect">
                <a:avLst/>
              </a:prstGeom>
              <a:noFill/>
              <a:ln w="9525">
                <a:noFill/>
                <a:miter lim="800000"/>
                <a:headEnd/>
                <a:tailEnd/>
              </a:ln>
              <a:effectLst/>
            </p:spPr>
            <p:txBody>
              <a:bodyPr wrap="square">
                <a:spAutoFit/>
              </a:bodyPr>
              <a:lstStyle/>
              <a:p>
                <a:pPr>
                  <a:defRPr/>
                </a:pPr>
                <a:r>
                  <a:rPr kumimoji="0" lang="en-US" altLang="zh-CN" dirty="0">
                    <a:solidFill>
                      <a:srgbClr val="002060"/>
                    </a:solidFill>
                    <a:sym typeface="Symbol" pitchFamily="18" charset="2"/>
                  </a:rPr>
                  <a:t></a:t>
                </a:r>
                <a:r>
                  <a:rPr kumimoji="0" lang="en-US" altLang="zh-CN" i="1" dirty="0">
                    <a:solidFill>
                      <a:srgbClr val="002060"/>
                    </a:solidFill>
                    <a:sym typeface="Symbol" pitchFamily="18" charset="2"/>
                  </a:rPr>
                  <a:t>G</a:t>
                </a:r>
                <a:r>
                  <a:rPr kumimoji="0" lang="en-US" altLang="zh-CN" baseline="-25000" dirty="0">
                    <a:solidFill>
                      <a:srgbClr val="002060"/>
                    </a:solidFill>
                    <a:sym typeface="Symbol" pitchFamily="18" charset="2"/>
                  </a:rPr>
                  <a:t>298</a:t>
                </a:r>
                <a:r>
                  <a:rPr kumimoji="0" lang="en-US" altLang="zh-CN" b="0" baseline="30000" dirty="0">
                    <a:latin typeface="Arial" panose="020B0604020202020204" pitchFamily="34" charset="0"/>
                    <a:cs typeface="Arial" panose="020B0604020202020204" pitchFamily="34" charset="0"/>
                  </a:rPr>
                  <a:t>⊖</a:t>
                </a:r>
                <a:endParaRPr kumimoji="0" lang="en-US" altLang="zh-CN" baseline="-25000" dirty="0">
                  <a:solidFill>
                    <a:srgbClr val="002060"/>
                  </a:solidFill>
                  <a:sym typeface="Symbol" pitchFamily="18" charset="2"/>
                </a:endParaRPr>
              </a:p>
            </p:txBody>
          </p:sp>
          <p:sp>
            <p:nvSpPr>
              <p:cNvPr id="17" name="Text Box 12">
                <a:extLst>
                  <a:ext uri="{FF2B5EF4-FFF2-40B4-BE49-F238E27FC236}">
                    <a16:creationId xmlns:a16="http://schemas.microsoft.com/office/drawing/2014/main" id="{E3D5EA17-88A0-4C48-8983-805572AD80B0}"/>
                  </a:ext>
                </a:extLst>
              </p:cNvPr>
              <p:cNvSpPr txBox="1">
                <a:spLocks noChangeArrowheads="1"/>
              </p:cNvSpPr>
              <p:nvPr/>
            </p:nvSpPr>
            <p:spPr bwMode="auto">
              <a:xfrm>
                <a:off x="4008" y="1859"/>
                <a:ext cx="762" cy="291"/>
              </a:xfrm>
              <a:prstGeom prst="rect">
                <a:avLst/>
              </a:prstGeom>
              <a:noFill/>
              <a:ln w="9525">
                <a:noFill/>
                <a:miter lim="800000"/>
                <a:headEnd/>
                <a:tailEnd/>
              </a:ln>
              <a:effectLst/>
            </p:spPr>
            <p:txBody>
              <a:bodyPr wrap="none">
                <a:spAutoFit/>
              </a:bodyPr>
              <a:lstStyle/>
              <a:p>
                <a:pPr>
                  <a:defRPr/>
                </a:pPr>
                <a:r>
                  <a:rPr kumimoji="0" lang="en-US" altLang="zh-CN" dirty="0">
                    <a:solidFill>
                      <a:srgbClr val="002060"/>
                    </a:solidFill>
                  </a:rPr>
                  <a:t>2.30</a:t>
                </a:r>
                <a:r>
                  <a:rPr kumimoji="0" lang="en-US" altLang="zh-CN" i="1" dirty="0">
                    <a:solidFill>
                      <a:srgbClr val="002060"/>
                    </a:solidFill>
                  </a:rPr>
                  <a:t>RT</a:t>
                </a:r>
              </a:p>
            </p:txBody>
          </p:sp>
        </p:grpSp>
      </p:grpSp>
      <p:sp>
        <p:nvSpPr>
          <p:cNvPr id="18" name="Text Box 13">
            <a:extLst>
              <a:ext uri="{FF2B5EF4-FFF2-40B4-BE49-F238E27FC236}">
                <a16:creationId xmlns:a16="http://schemas.microsoft.com/office/drawing/2014/main" id="{9567548F-737C-2545-8156-1164CF703857}"/>
              </a:ext>
            </a:extLst>
          </p:cNvPr>
          <p:cNvSpPr txBox="1">
            <a:spLocks noChangeArrowheads="1"/>
          </p:cNvSpPr>
          <p:nvPr/>
        </p:nvSpPr>
        <p:spPr bwMode="auto">
          <a:xfrm>
            <a:off x="464344" y="5373216"/>
            <a:ext cx="8228012" cy="400110"/>
          </a:xfrm>
          <a:prstGeom prst="rect">
            <a:avLst/>
          </a:prstGeom>
          <a:noFill/>
          <a:ln w="9525">
            <a:noFill/>
            <a:miter lim="800000"/>
            <a:headEnd/>
            <a:tailEnd/>
          </a:ln>
          <a:effectLst/>
        </p:spPr>
        <p:txBody>
          <a:bodyPr>
            <a:spAutoFit/>
          </a:bodyPr>
          <a:lstStyle/>
          <a:p>
            <a:pPr>
              <a:defRPr/>
            </a:pPr>
            <a:r>
              <a:rPr kumimoji="0" lang="zh-CN" altLang="en-US" sz="2000" dirty="0">
                <a:solidFill>
                  <a:schemeClr val="accent2">
                    <a:lumMod val="50000"/>
                  </a:schemeClr>
                </a:solidFill>
                <a:latin typeface="Arial" panose="020B0604020202020204" pitchFamily="34" charset="0"/>
                <a:ea typeface="+mj-ea"/>
                <a:cs typeface="Arial" panose="020B0604020202020204" pitchFamily="34" charset="0"/>
                <a:sym typeface="Symbol" pitchFamily="18" charset="2"/>
              </a:rPr>
              <a:t>所以，     </a:t>
            </a:r>
            <a:r>
              <a:rPr kumimoji="0" lang="en-US" altLang="zh-CN" sz="2000" i="1" dirty="0">
                <a:solidFill>
                  <a:schemeClr val="accent2">
                    <a:lumMod val="50000"/>
                  </a:schemeClr>
                </a:solidFill>
                <a:latin typeface="Arial" panose="020B0604020202020204" pitchFamily="34" charset="0"/>
                <a:ea typeface="+mj-ea"/>
                <a:cs typeface="Arial" panose="020B0604020202020204" pitchFamily="34" charset="0"/>
                <a:sym typeface="Symbol" pitchFamily="18" charset="2"/>
              </a:rPr>
              <a:t>K</a:t>
            </a:r>
            <a:r>
              <a:rPr kumimoji="0" lang="en-US" altLang="zh-CN" sz="2000" b="0" baseline="30000" dirty="0">
                <a:latin typeface="Arial" panose="020B0604020202020204" pitchFamily="34" charset="0"/>
                <a:cs typeface="Arial" panose="020B0604020202020204" pitchFamily="34" charset="0"/>
              </a:rPr>
              <a:t>⊖</a:t>
            </a:r>
            <a:r>
              <a:rPr kumimoji="0" lang="en-US" altLang="zh-CN" sz="2000" dirty="0">
                <a:solidFill>
                  <a:schemeClr val="accent2">
                    <a:lumMod val="50000"/>
                  </a:schemeClr>
                </a:solidFill>
                <a:latin typeface="Arial" panose="020B0604020202020204" pitchFamily="34" charset="0"/>
                <a:ea typeface="+mj-ea"/>
                <a:cs typeface="Arial" panose="020B0604020202020204" pitchFamily="34" charset="0"/>
                <a:sym typeface="Symbol" pitchFamily="18" charset="2"/>
              </a:rPr>
              <a:t> =  [H</a:t>
            </a:r>
            <a:r>
              <a:rPr kumimoji="0" lang="en-US" altLang="zh-CN" sz="2000" baseline="-25000" dirty="0">
                <a:solidFill>
                  <a:schemeClr val="accent2">
                    <a:lumMod val="50000"/>
                  </a:schemeClr>
                </a:solidFill>
                <a:latin typeface="Arial" panose="020B0604020202020204" pitchFamily="34" charset="0"/>
                <a:ea typeface="+mj-ea"/>
                <a:cs typeface="Arial" panose="020B0604020202020204" pitchFamily="34" charset="0"/>
                <a:sym typeface="Symbol" pitchFamily="18" charset="2"/>
              </a:rPr>
              <a:t>3</a:t>
            </a:r>
            <a:r>
              <a:rPr kumimoji="0" lang="en-US" altLang="zh-CN" sz="2000" dirty="0">
                <a:solidFill>
                  <a:schemeClr val="accent2">
                    <a:lumMod val="50000"/>
                  </a:schemeClr>
                </a:solidFill>
                <a:latin typeface="Arial" panose="020B0604020202020204" pitchFamily="34" charset="0"/>
                <a:ea typeface="+mj-ea"/>
                <a:cs typeface="Arial" panose="020B0604020202020204" pitchFamily="34" charset="0"/>
                <a:sym typeface="Symbol" pitchFamily="18" charset="2"/>
              </a:rPr>
              <a:t>O</a:t>
            </a:r>
            <a:r>
              <a:rPr kumimoji="0" lang="en-US" altLang="zh-CN" sz="2000" baseline="30000" dirty="0">
                <a:solidFill>
                  <a:schemeClr val="accent2">
                    <a:lumMod val="50000"/>
                  </a:schemeClr>
                </a:solidFill>
                <a:latin typeface="Arial" panose="020B0604020202020204" pitchFamily="34" charset="0"/>
                <a:ea typeface="+mj-ea"/>
                <a:cs typeface="Arial" panose="020B0604020202020204" pitchFamily="34" charset="0"/>
                <a:sym typeface="Symbol" pitchFamily="18" charset="2"/>
              </a:rPr>
              <a:t></a:t>
            </a:r>
            <a:r>
              <a:rPr kumimoji="0" lang="en-US" altLang="zh-CN" sz="2000" dirty="0">
                <a:solidFill>
                  <a:schemeClr val="accent2">
                    <a:lumMod val="50000"/>
                  </a:schemeClr>
                </a:solidFill>
                <a:latin typeface="Arial" panose="020B0604020202020204" pitchFamily="34" charset="0"/>
                <a:ea typeface="+mj-ea"/>
                <a:cs typeface="Arial" panose="020B0604020202020204" pitchFamily="34" charset="0"/>
                <a:sym typeface="Symbol" pitchFamily="18" charset="2"/>
              </a:rPr>
              <a:t>] [OH</a:t>
            </a:r>
            <a:r>
              <a:rPr kumimoji="0" lang="en-US" altLang="zh-CN" sz="2000" baseline="30000" dirty="0">
                <a:solidFill>
                  <a:schemeClr val="accent2">
                    <a:lumMod val="50000"/>
                  </a:schemeClr>
                </a:solidFill>
                <a:latin typeface="Arial" panose="020B0604020202020204" pitchFamily="34" charset="0"/>
                <a:ea typeface="+mj-ea"/>
                <a:cs typeface="Arial" panose="020B0604020202020204" pitchFamily="34" charset="0"/>
                <a:sym typeface="Symbol" pitchFamily="18" charset="2"/>
              </a:rPr>
              <a:t></a:t>
            </a:r>
            <a:r>
              <a:rPr kumimoji="0" lang="en-US" altLang="zh-CN" sz="2000" dirty="0">
                <a:solidFill>
                  <a:schemeClr val="accent2">
                    <a:lumMod val="50000"/>
                  </a:schemeClr>
                </a:solidFill>
                <a:latin typeface="Arial" panose="020B0604020202020204" pitchFamily="34" charset="0"/>
                <a:ea typeface="+mj-ea"/>
                <a:cs typeface="Arial" panose="020B0604020202020204" pitchFamily="34" charset="0"/>
                <a:sym typeface="Symbol" pitchFamily="18" charset="2"/>
              </a:rPr>
              <a:t>] = 1.0  10</a:t>
            </a:r>
            <a:r>
              <a:rPr kumimoji="0" lang="en-US" altLang="zh-CN" sz="2000" baseline="30000" dirty="0">
                <a:solidFill>
                  <a:schemeClr val="accent2">
                    <a:lumMod val="50000"/>
                  </a:schemeClr>
                </a:solidFill>
                <a:latin typeface="Arial" panose="020B0604020202020204" pitchFamily="34" charset="0"/>
                <a:ea typeface="+mj-ea"/>
                <a:cs typeface="Arial" panose="020B0604020202020204" pitchFamily="34" charset="0"/>
                <a:sym typeface="Symbol" pitchFamily="18" charset="2"/>
              </a:rPr>
              <a:t>14 </a:t>
            </a:r>
            <a:r>
              <a:rPr kumimoji="0" lang="en-US" altLang="zh-CN" sz="2000" dirty="0">
                <a:solidFill>
                  <a:schemeClr val="accent2">
                    <a:lumMod val="50000"/>
                  </a:schemeClr>
                </a:solidFill>
                <a:latin typeface="Arial" panose="020B0604020202020204" pitchFamily="34" charset="0"/>
                <a:ea typeface="+mj-ea"/>
                <a:cs typeface="Arial" panose="020B0604020202020204" pitchFamily="34" charset="0"/>
                <a:sym typeface="Symbol" pitchFamily="18" charset="2"/>
              </a:rPr>
              <a:t> 	   (</a:t>
            </a:r>
            <a:r>
              <a:rPr kumimoji="0" lang="en-US" altLang="zh-CN" sz="2000" i="1" dirty="0">
                <a:solidFill>
                  <a:schemeClr val="accent2">
                    <a:lumMod val="50000"/>
                  </a:schemeClr>
                </a:solidFill>
                <a:latin typeface="Arial" panose="020B0604020202020204" pitchFamily="34" charset="0"/>
                <a:ea typeface="+mj-ea"/>
                <a:cs typeface="Arial" panose="020B0604020202020204" pitchFamily="34" charset="0"/>
                <a:sym typeface="Symbol" pitchFamily="18" charset="2"/>
              </a:rPr>
              <a:t>T</a:t>
            </a:r>
            <a:r>
              <a:rPr kumimoji="0" lang="en-US" altLang="zh-CN" sz="2000" dirty="0">
                <a:solidFill>
                  <a:schemeClr val="accent2">
                    <a:lumMod val="50000"/>
                  </a:schemeClr>
                </a:solidFill>
                <a:latin typeface="Arial" panose="020B0604020202020204" pitchFamily="34" charset="0"/>
                <a:ea typeface="+mj-ea"/>
                <a:cs typeface="Arial" panose="020B0604020202020204" pitchFamily="34" charset="0"/>
                <a:sym typeface="Symbol" pitchFamily="18" charset="2"/>
              </a:rPr>
              <a:t> = 298K)           </a:t>
            </a:r>
          </a:p>
        </p:txBody>
      </p:sp>
    </p:spTree>
    <p:extLst>
      <p:ext uri="{BB962C8B-B14F-4D97-AF65-F5344CB8AC3E}">
        <p14:creationId xmlns:p14="http://schemas.microsoft.com/office/powerpoint/2010/main" val="8200046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298" name="Text Box 2"/>
          <p:cNvSpPr txBox="1">
            <a:spLocks noChangeArrowheads="1"/>
          </p:cNvSpPr>
          <p:nvPr/>
        </p:nvSpPr>
        <p:spPr bwMode="auto">
          <a:xfrm>
            <a:off x="611188" y="980728"/>
            <a:ext cx="7970837" cy="2215991"/>
          </a:xfrm>
          <a:prstGeom prst="rect">
            <a:avLst/>
          </a:prstGeom>
          <a:noFill/>
          <a:ln w="9525">
            <a:noFill/>
            <a:miter lim="800000"/>
            <a:headEnd/>
            <a:tailEnd/>
          </a:ln>
          <a:effectLst/>
        </p:spPr>
        <p:txBody>
          <a:bodyPr>
            <a:spAutoFit/>
          </a:bodyPr>
          <a:lstStyle/>
          <a:p>
            <a:pPr marL="765175" indent="-765175">
              <a:spcBef>
                <a:spcPts val="600"/>
              </a:spcBef>
              <a:buFont typeface="Symbol" pitchFamily="18" charset="2"/>
              <a:buNone/>
              <a:defRPr/>
            </a:pPr>
            <a:r>
              <a:rPr kumimoji="0" lang="en-US" altLang="zh-CN" sz="3200" b="0" dirty="0">
                <a:solidFill>
                  <a:srgbClr val="3333CC">
                    <a:lumMod val="50000"/>
                  </a:srgbClr>
                </a:solidFill>
                <a:latin typeface="Arial" pitchFamily="34" charset="0"/>
                <a:ea typeface="黑体"/>
                <a:cs typeface="Arial" pitchFamily="34" charset="0"/>
                <a:sym typeface="Symbol" pitchFamily="18" charset="2"/>
              </a:rPr>
              <a:t> </a:t>
            </a:r>
            <a:r>
              <a:rPr kumimoji="0" lang="zh-CN" altLang="en-US" b="0" dirty="0">
                <a:solidFill>
                  <a:srgbClr val="3333CC">
                    <a:lumMod val="50000"/>
                  </a:srgbClr>
                </a:solidFill>
                <a:latin typeface="Arial" pitchFamily="34" charset="0"/>
                <a:ea typeface="黑体"/>
                <a:cs typeface="Arial" pitchFamily="34" charset="0"/>
              </a:rPr>
              <a:t>缺 点：</a:t>
            </a:r>
          </a:p>
          <a:p>
            <a:pPr marL="765175" indent="-765175">
              <a:spcBef>
                <a:spcPts val="600"/>
              </a:spcBef>
              <a:buFont typeface="Symbol" pitchFamily="18" charset="2"/>
              <a:buNone/>
              <a:defRPr/>
            </a:pPr>
            <a:r>
              <a:rPr kumimoji="0" lang="zh-CN" altLang="en-US" b="0" dirty="0">
                <a:solidFill>
                  <a:srgbClr val="FFFF00"/>
                </a:solidFill>
                <a:latin typeface="Arial" pitchFamily="34" charset="0"/>
                <a:ea typeface="黑体"/>
                <a:cs typeface="Arial" pitchFamily="34" charset="0"/>
              </a:rPr>
              <a:t>      </a:t>
            </a:r>
            <a:r>
              <a:rPr kumimoji="0" lang="en-US" altLang="zh-CN" b="0" dirty="0">
                <a:solidFill>
                  <a:srgbClr val="000000"/>
                </a:solidFill>
                <a:latin typeface="Arial" pitchFamily="34" charset="0"/>
                <a:ea typeface="黑体"/>
                <a:cs typeface="Arial" pitchFamily="34" charset="0"/>
              </a:rPr>
              <a:t>1) </a:t>
            </a:r>
            <a:r>
              <a:rPr kumimoji="0" lang="zh-CN" altLang="en-US" b="0" dirty="0">
                <a:solidFill>
                  <a:srgbClr val="000000"/>
                </a:solidFill>
                <a:latin typeface="Arial" pitchFamily="34" charset="0"/>
                <a:ea typeface="黑体"/>
                <a:cs typeface="Arial" pitchFamily="34" charset="0"/>
              </a:rPr>
              <a:t>并非只有含</a:t>
            </a:r>
            <a:r>
              <a:rPr kumimoji="0" lang="en-US" altLang="zh-CN" b="0" dirty="0">
                <a:solidFill>
                  <a:srgbClr val="000000"/>
                </a:solidFill>
                <a:latin typeface="Arial" pitchFamily="34" charset="0"/>
                <a:ea typeface="黑体"/>
                <a:cs typeface="Arial" pitchFamily="34" charset="0"/>
              </a:rPr>
              <a:t>OH</a:t>
            </a:r>
            <a:r>
              <a:rPr kumimoji="0" lang="en-US" altLang="zh-CN" b="0" baseline="30000" dirty="0">
                <a:solidFill>
                  <a:srgbClr val="000000"/>
                </a:solidFill>
                <a:latin typeface="Arial" pitchFamily="34" charset="0"/>
                <a:ea typeface="黑体"/>
                <a:cs typeface="Arial" pitchFamily="34" charset="0"/>
                <a:sym typeface="Symbol" pitchFamily="18" charset="2"/>
              </a:rPr>
              <a:t></a:t>
            </a:r>
            <a:r>
              <a:rPr kumimoji="0" lang="zh-CN" altLang="en-US" b="0" dirty="0">
                <a:solidFill>
                  <a:srgbClr val="000000"/>
                </a:solidFill>
                <a:latin typeface="Arial" pitchFamily="34" charset="0"/>
                <a:ea typeface="黑体"/>
                <a:cs typeface="Arial" pitchFamily="34" charset="0"/>
              </a:rPr>
              <a:t>的物质才具有碱性，如</a:t>
            </a:r>
            <a:r>
              <a:rPr kumimoji="0" lang="en-US" altLang="zh-CN" b="0" dirty="0" err="1">
                <a:solidFill>
                  <a:srgbClr val="000000"/>
                </a:solidFill>
                <a:latin typeface="Arial" pitchFamily="34" charset="0"/>
                <a:ea typeface="黑体"/>
                <a:cs typeface="Arial" pitchFamily="34" charset="0"/>
              </a:rPr>
              <a:t>Na</a:t>
            </a:r>
            <a:r>
              <a:rPr kumimoji="0" lang="en-US" altLang="zh-CN" b="0" baseline="-25000" dirty="0" err="1">
                <a:solidFill>
                  <a:srgbClr val="000000"/>
                </a:solidFill>
                <a:latin typeface="Arial" pitchFamily="34" charset="0"/>
                <a:ea typeface="黑体"/>
                <a:cs typeface="Arial" pitchFamily="34" charset="0"/>
              </a:rPr>
              <a:t>2</a:t>
            </a:r>
            <a:r>
              <a:rPr kumimoji="0" lang="en-US" altLang="zh-CN" b="0" dirty="0" err="1">
                <a:solidFill>
                  <a:srgbClr val="000000"/>
                </a:solidFill>
                <a:latin typeface="Arial" pitchFamily="34" charset="0"/>
                <a:ea typeface="黑体"/>
                <a:cs typeface="Arial" pitchFamily="34" charset="0"/>
              </a:rPr>
              <a:t>CO</a:t>
            </a:r>
            <a:r>
              <a:rPr kumimoji="0" lang="en-US" altLang="zh-CN" b="0" baseline="-25000" dirty="0" err="1">
                <a:solidFill>
                  <a:srgbClr val="000000"/>
                </a:solidFill>
                <a:latin typeface="Arial" pitchFamily="34" charset="0"/>
                <a:ea typeface="黑体"/>
                <a:cs typeface="Arial" pitchFamily="34" charset="0"/>
              </a:rPr>
              <a:t>3</a:t>
            </a:r>
            <a:r>
              <a:rPr kumimoji="0" lang="zh-CN" altLang="en-US" b="0" dirty="0">
                <a:solidFill>
                  <a:srgbClr val="000000"/>
                </a:solidFill>
                <a:latin typeface="Arial" pitchFamily="34" charset="0"/>
                <a:ea typeface="黑体"/>
                <a:cs typeface="Arial" pitchFamily="34" charset="0"/>
              </a:rPr>
              <a:t>、</a:t>
            </a:r>
            <a:r>
              <a:rPr kumimoji="0" lang="en-US" altLang="zh-CN" b="0" dirty="0" err="1">
                <a:solidFill>
                  <a:srgbClr val="000000"/>
                </a:solidFill>
                <a:latin typeface="Arial" pitchFamily="34" charset="0"/>
                <a:ea typeface="黑体"/>
                <a:cs typeface="Arial" pitchFamily="34" charset="0"/>
              </a:rPr>
              <a:t>Na</a:t>
            </a:r>
            <a:r>
              <a:rPr kumimoji="0" lang="en-US" altLang="zh-CN" b="0" baseline="-25000" dirty="0" err="1">
                <a:solidFill>
                  <a:srgbClr val="000000"/>
                </a:solidFill>
                <a:latin typeface="Arial" pitchFamily="34" charset="0"/>
                <a:ea typeface="黑体"/>
                <a:cs typeface="Arial" pitchFamily="34" charset="0"/>
              </a:rPr>
              <a:t>3</a:t>
            </a:r>
            <a:r>
              <a:rPr kumimoji="0" lang="en-US" altLang="zh-CN" b="0" dirty="0" err="1">
                <a:solidFill>
                  <a:srgbClr val="000000"/>
                </a:solidFill>
                <a:latin typeface="Arial" pitchFamily="34" charset="0"/>
                <a:ea typeface="黑体"/>
                <a:cs typeface="Arial" pitchFamily="34" charset="0"/>
              </a:rPr>
              <a:t>PO</a:t>
            </a:r>
            <a:r>
              <a:rPr kumimoji="0" lang="en-US" altLang="zh-CN" b="0" baseline="-25000" dirty="0" err="1">
                <a:solidFill>
                  <a:srgbClr val="000000"/>
                </a:solidFill>
                <a:latin typeface="Arial" pitchFamily="34" charset="0"/>
                <a:ea typeface="黑体"/>
                <a:cs typeface="Arial" pitchFamily="34" charset="0"/>
              </a:rPr>
              <a:t>4</a:t>
            </a:r>
            <a:r>
              <a:rPr kumimoji="0" lang="zh-CN" altLang="en-US" b="0" dirty="0">
                <a:solidFill>
                  <a:srgbClr val="000000"/>
                </a:solidFill>
                <a:latin typeface="Arial" pitchFamily="34" charset="0"/>
                <a:ea typeface="黑体"/>
                <a:cs typeface="Arial" pitchFamily="34" charset="0"/>
              </a:rPr>
              <a:t>等的水溶液也呈碱性；</a:t>
            </a:r>
          </a:p>
          <a:p>
            <a:pPr marL="765175" indent="-765175">
              <a:spcBef>
                <a:spcPts val="600"/>
              </a:spcBef>
              <a:defRPr/>
            </a:pPr>
            <a:r>
              <a:rPr kumimoji="0" lang="zh-CN" altLang="en-US" b="0" dirty="0">
                <a:solidFill>
                  <a:srgbClr val="000000"/>
                </a:solidFill>
                <a:latin typeface="Arial" pitchFamily="34" charset="0"/>
                <a:ea typeface="黑体"/>
                <a:cs typeface="Arial" pitchFamily="34" charset="0"/>
              </a:rPr>
              <a:t>      </a:t>
            </a:r>
            <a:r>
              <a:rPr kumimoji="0" lang="en-US" altLang="zh-CN" b="0" dirty="0">
                <a:solidFill>
                  <a:srgbClr val="000000"/>
                </a:solidFill>
                <a:latin typeface="Arial" pitchFamily="34" charset="0"/>
                <a:ea typeface="黑体"/>
                <a:cs typeface="Arial" pitchFamily="34" charset="0"/>
              </a:rPr>
              <a:t>2) </a:t>
            </a:r>
            <a:r>
              <a:rPr kumimoji="0" lang="zh-CN" altLang="en-US" b="0" dirty="0">
                <a:solidFill>
                  <a:srgbClr val="000000"/>
                </a:solidFill>
                <a:latin typeface="Arial" pitchFamily="34" charset="0"/>
                <a:ea typeface="黑体"/>
                <a:cs typeface="Arial" pitchFamily="34" charset="0"/>
              </a:rPr>
              <a:t>仅局限于水溶液体系，对非水体系的酸碱性无能为力。例如，在液氨中</a:t>
            </a:r>
            <a:r>
              <a:rPr kumimoji="0" lang="en-US" altLang="zh-CN" b="0" dirty="0" err="1">
                <a:solidFill>
                  <a:srgbClr val="000000"/>
                </a:solidFill>
                <a:latin typeface="Arial" pitchFamily="34" charset="0"/>
                <a:ea typeface="黑体"/>
                <a:cs typeface="Arial" pitchFamily="34" charset="0"/>
              </a:rPr>
              <a:t>NH</a:t>
            </a:r>
            <a:r>
              <a:rPr kumimoji="0" lang="en-US" altLang="zh-CN" b="0" baseline="-25000" dirty="0" err="1">
                <a:solidFill>
                  <a:srgbClr val="000000"/>
                </a:solidFill>
                <a:latin typeface="Arial" pitchFamily="34" charset="0"/>
                <a:ea typeface="黑体"/>
                <a:cs typeface="Arial" pitchFamily="34" charset="0"/>
              </a:rPr>
              <a:t>4</a:t>
            </a:r>
            <a:r>
              <a:rPr kumimoji="0" lang="en-US" altLang="zh-CN" b="0" dirty="0" err="1">
                <a:solidFill>
                  <a:srgbClr val="000000"/>
                </a:solidFill>
                <a:latin typeface="Arial" pitchFamily="34" charset="0"/>
                <a:ea typeface="黑体"/>
                <a:cs typeface="Arial" pitchFamily="34" charset="0"/>
              </a:rPr>
              <a:t>Cl</a:t>
            </a:r>
            <a:r>
              <a:rPr kumimoji="0" lang="zh-CN" altLang="en-US" b="0" dirty="0">
                <a:solidFill>
                  <a:srgbClr val="000000"/>
                </a:solidFill>
                <a:latin typeface="Arial" pitchFamily="34" charset="0"/>
                <a:ea typeface="黑体"/>
                <a:cs typeface="Arial" pitchFamily="34" charset="0"/>
              </a:rPr>
              <a:t>和</a:t>
            </a:r>
            <a:r>
              <a:rPr kumimoji="0" lang="en-US" altLang="zh-CN" b="0" dirty="0" err="1">
                <a:solidFill>
                  <a:srgbClr val="000000"/>
                </a:solidFill>
                <a:latin typeface="Arial" pitchFamily="34" charset="0"/>
                <a:ea typeface="黑体"/>
                <a:cs typeface="Arial" pitchFamily="34" charset="0"/>
              </a:rPr>
              <a:t>NaNH</a:t>
            </a:r>
            <a:r>
              <a:rPr kumimoji="0" lang="en-US" altLang="zh-CN" b="0" baseline="-25000" dirty="0" err="1">
                <a:solidFill>
                  <a:srgbClr val="000000"/>
                </a:solidFill>
                <a:latin typeface="Arial" pitchFamily="34" charset="0"/>
                <a:ea typeface="黑体"/>
                <a:cs typeface="Arial" pitchFamily="34" charset="0"/>
              </a:rPr>
              <a:t>2</a:t>
            </a:r>
            <a:r>
              <a:rPr kumimoji="0" lang="zh-CN" altLang="en-US" b="0" dirty="0">
                <a:solidFill>
                  <a:srgbClr val="000000"/>
                </a:solidFill>
                <a:latin typeface="Arial" pitchFamily="34" charset="0"/>
                <a:ea typeface="黑体"/>
                <a:cs typeface="Arial" pitchFamily="34" charset="0"/>
              </a:rPr>
              <a:t>的反应</a:t>
            </a:r>
          </a:p>
        </p:txBody>
      </p:sp>
      <p:grpSp>
        <p:nvGrpSpPr>
          <p:cNvPr id="15364" name="Group 7"/>
          <p:cNvGrpSpPr>
            <a:grpSpLocks/>
          </p:cNvGrpSpPr>
          <p:nvPr/>
        </p:nvGrpSpPr>
        <p:grpSpPr bwMode="auto">
          <a:xfrm>
            <a:off x="2496344" y="3291856"/>
            <a:ext cx="4151312" cy="461963"/>
            <a:chOff x="1333" y="3018"/>
            <a:chExt cx="2832" cy="291"/>
          </a:xfrm>
        </p:grpSpPr>
        <p:grpSp>
          <p:nvGrpSpPr>
            <p:cNvPr id="15365" name="Group 5"/>
            <p:cNvGrpSpPr>
              <a:grpSpLocks/>
            </p:cNvGrpSpPr>
            <p:nvPr/>
          </p:nvGrpSpPr>
          <p:grpSpPr bwMode="auto">
            <a:xfrm>
              <a:off x="2736" y="3150"/>
              <a:ext cx="393" cy="46"/>
              <a:chOff x="4004" y="2618"/>
              <a:chExt cx="393" cy="46"/>
            </a:xfrm>
          </p:grpSpPr>
          <p:sp>
            <p:nvSpPr>
              <p:cNvPr id="15367" name="Line 3"/>
              <p:cNvSpPr>
                <a:spLocks noChangeShapeType="1"/>
              </p:cNvSpPr>
              <p:nvPr/>
            </p:nvSpPr>
            <p:spPr bwMode="auto">
              <a:xfrm>
                <a:off x="4004" y="2618"/>
                <a:ext cx="393" cy="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00"/>
                  </a:solidFill>
                  <a:latin typeface="Arial" pitchFamily="34" charset="0"/>
                  <a:ea typeface="黑体"/>
                  <a:cs typeface="Arial" pitchFamily="34" charset="0"/>
                </a:endParaRPr>
              </a:p>
            </p:txBody>
          </p:sp>
          <p:sp>
            <p:nvSpPr>
              <p:cNvPr id="15368" name="Line 4"/>
              <p:cNvSpPr>
                <a:spLocks noChangeShapeType="1"/>
              </p:cNvSpPr>
              <p:nvPr/>
            </p:nvSpPr>
            <p:spPr bwMode="auto">
              <a:xfrm rot="10800000">
                <a:off x="4004" y="2664"/>
                <a:ext cx="393" cy="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00"/>
                  </a:solidFill>
                  <a:latin typeface="Arial" pitchFamily="34" charset="0"/>
                  <a:ea typeface="黑体"/>
                  <a:cs typeface="Arial" pitchFamily="34" charset="0"/>
                </a:endParaRPr>
              </a:p>
            </p:txBody>
          </p:sp>
        </p:grpSp>
        <p:sp>
          <p:nvSpPr>
            <p:cNvPr id="567302" name="Text Box 6"/>
            <p:cNvSpPr txBox="1">
              <a:spLocks noChangeArrowheads="1"/>
            </p:cNvSpPr>
            <p:nvPr/>
          </p:nvSpPr>
          <p:spPr bwMode="auto">
            <a:xfrm>
              <a:off x="1333" y="3018"/>
              <a:ext cx="2832" cy="291"/>
            </a:xfrm>
            <a:prstGeom prst="rect">
              <a:avLst/>
            </a:prstGeom>
            <a:noFill/>
            <a:ln w="9525">
              <a:noFill/>
              <a:miter lim="800000"/>
              <a:headEnd/>
              <a:tailEnd/>
            </a:ln>
            <a:effectLst/>
          </p:spPr>
          <p:txBody>
            <a:bodyPr lIns="91425" tIns="45712" rIns="91425" bIns="45712">
              <a:spAutoFit/>
            </a:bodyPr>
            <a:lstStyle/>
            <a:p>
              <a:pPr>
                <a:spcBef>
                  <a:spcPct val="50000"/>
                </a:spcBef>
                <a:defRPr/>
              </a:pPr>
              <a:r>
                <a:rPr kumimoji="0" lang="en-US" altLang="zh-CN" dirty="0" err="1">
                  <a:solidFill>
                    <a:srgbClr val="0000FF"/>
                  </a:solidFill>
                  <a:latin typeface="Arial" pitchFamily="34" charset="0"/>
                  <a:ea typeface="黑体"/>
                  <a:cs typeface="Arial" pitchFamily="34" charset="0"/>
                </a:rPr>
                <a:t>NH</a:t>
              </a:r>
              <a:r>
                <a:rPr kumimoji="0" lang="en-US" altLang="zh-CN" baseline="-25000" dirty="0" err="1">
                  <a:solidFill>
                    <a:srgbClr val="0000FF"/>
                  </a:solidFill>
                  <a:latin typeface="Arial" pitchFamily="34" charset="0"/>
                  <a:ea typeface="黑体"/>
                  <a:cs typeface="Arial" pitchFamily="34" charset="0"/>
                </a:rPr>
                <a:t>4</a:t>
              </a:r>
              <a:r>
                <a:rPr kumimoji="0" lang="en-US" altLang="zh-CN" baseline="30000" dirty="0">
                  <a:solidFill>
                    <a:srgbClr val="0000FF"/>
                  </a:solidFill>
                  <a:latin typeface="Arial" pitchFamily="34" charset="0"/>
                  <a:ea typeface="黑体"/>
                  <a:cs typeface="Arial" pitchFamily="34" charset="0"/>
                  <a:sym typeface="Symbol" pitchFamily="18" charset="2"/>
                </a:rPr>
                <a:t></a:t>
              </a:r>
              <a:r>
                <a:rPr kumimoji="0" lang="en-US" altLang="zh-CN" dirty="0">
                  <a:solidFill>
                    <a:srgbClr val="0000FF"/>
                  </a:solidFill>
                  <a:latin typeface="Arial" pitchFamily="34" charset="0"/>
                  <a:ea typeface="黑体"/>
                  <a:cs typeface="Arial" pitchFamily="34" charset="0"/>
                </a:rPr>
                <a:t>  +  </a:t>
              </a:r>
              <a:r>
                <a:rPr kumimoji="0" lang="en-US" altLang="zh-CN" dirty="0" err="1">
                  <a:solidFill>
                    <a:srgbClr val="0000FF"/>
                  </a:solidFill>
                  <a:latin typeface="Arial" pitchFamily="34" charset="0"/>
                  <a:ea typeface="黑体"/>
                  <a:cs typeface="Arial" pitchFamily="34" charset="0"/>
                </a:rPr>
                <a:t>NH</a:t>
              </a:r>
              <a:r>
                <a:rPr kumimoji="0" lang="en-US" altLang="zh-CN" baseline="-25000" dirty="0" err="1">
                  <a:solidFill>
                    <a:srgbClr val="0000FF"/>
                  </a:solidFill>
                  <a:latin typeface="Arial" pitchFamily="34" charset="0"/>
                  <a:ea typeface="黑体"/>
                  <a:cs typeface="Arial" pitchFamily="34" charset="0"/>
                </a:rPr>
                <a:t>2</a:t>
              </a:r>
              <a:r>
                <a:rPr kumimoji="0" lang="en-US" altLang="zh-CN" baseline="30000" dirty="0">
                  <a:solidFill>
                    <a:srgbClr val="0000FF"/>
                  </a:solidFill>
                  <a:latin typeface="Arial" pitchFamily="34" charset="0"/>
                  <a:ea typeface="黑体"/>
                  <a:cs typeface="Arial" pitchFamily="34" charset="0"/>
                  <a:sym typeface="Symbol" pitchFamily="18" charset="2"/>
                </a:rPr>
                <a:t></a:t>
              </a:r>
              <a:r>
                <a:rPr kumimoji="0" lang="en-US" altLang="zh-CN" dirty="0">
                  <a:solidFill>
                    <a:srgbClr val="0000FF"/>
                  </a:solidFill>
                  <a:latin typeface="Arial" pitchFamily="34" charset="0"/>
                  <a:ea typeface="黑体"/>
                  <a:cs typeface="Arial" pitchFamily="34" charset="0"/>
                </a:rPr>
                <a:t> 	</a:t>
              </a:r>
              <a:r>
                <a:rPr kumimoji="0" lang="en-US" altLang="zh-CN" dirty="0" err="1">
                  <a:solidFill>
                    <a:srgbClr val="0000FF"/>
                  </a:solidFill>
                  <a:latin typeface="Arial" pitchFamily="34" charset="0"/>
                  <a:ea typeface="黑体"/>
                  <a:cs typeface="Arial" pitchFamily="34" charset="0"/>
                </a:rPr>
                <a:t>2NH</a:t>
              </a:r>
              <a:r>
                <a:rPr kumimoji="0" lang="en-US" altLang="zh-CN" baseline="-25000" dirty="0" err="1">
                  <a:solidFill>
                    <a:srgbClr val="0000FF"/>
                  </a:solidFill>
                  <a:latin typeface="Arial" pitchFamily="34" charset="0"/>
                  <a:ea typeface="黑体"/>
                  <a:cs typeface="Arial" pitchFamily="34" charset="0"/>
                </a:rPr>
                <a:t>3</a:t>
              </a:r>
              <a:endParaRPr lang="en-US" altLang="zh-CN" dirty="0">
                <a:solidFill>
                  <a:srgbClr val="0000FF"/>
                </a:solidFill>
                <a:latin typeface="Arial" pitchFamily="34" charset="0"/>
                <a:ea typeface="黑体"/>
                <a:cs typeface="Arial" pitchFamily="34" charset="0"/>
              </a:endParaRPr>
            </a:p>
          </p:txBody>
        </p:sp>
      </p:grpSp>
      <p:sp>
        <p:nvSpPr>
          <p:cNvPr id="9" name="矩形 8"/>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10" name="Rectangle 6"/>
          <p:cNvSpPr>
            <a:spLocks noChangeArrowheads="1"/>
          </p:cNvSpPr>
          <p:nvPr/>
        </p:nvSpPr>
        <p:spPr bwMode="auto">
          <a:xfrm>
            <a:off x="971600" y="122531"/>
            <a:ext cx="7200800" cy="762000"/>
          </a:xfrm>
          <a:prstGeom prst="rect">
            <a:avLst/>
          </a:prstGeom>
          <a:noFill/>
          <a:ln w="9525">
            <a:noFill/>
            <a:miter lim="800000"/>
            <a:headEnd/>
            <a:tailEnd/>
          </a:ln>
        </p:spPr>
        <p:txBody>
          <a:bodyPr anchor="ctr"/>
          <a:lstStyle/>
          <a:p>
            <a:pPr algn="ctr">
              <a:defRPr/>
            </a:pPr>
            <a:r>
              <a:rPr lang="en-US" altLang="zh-CN" sz="2800" b="0" dirty="0">
                <a:solidFill>
                  <a:srgbClr val="3333CC">
                    <a:lumMod val="50000"/>
                  </a:srgbClr>
                </a:solidFill>
                <a:latin typeface="+mn-lt"/>
                <a:ea typeface="黑体"/>
                <a:cs typeface="Arial" pitchFamily="34" charset="0"/>
              </a:rPr>
              <a:t>Arrhenius</a:t>
            </a:r>
            <a:r>
              <a:rPr lang="zh-CN" altLang="en-US" sz="2800" b="0" dirty="0">
                <a:solidFill>
                  <a:srgbClr val="3333CC">
                    <a:lumMod val="50000"/>
                  </a:srgbClr>
                </a:solidFill>
                <a:latin typeface="+mn-lt"/>
                <a:ea typeface="黑体"/>
                <a:cs typeface="Arial" pitchFamily="34" charset="0"/>
              </a:rPr>
              <a:t>酸碱电离理论的发展</a:t>
            </a:r>
            <a:endParaRPr lang="en-US" altLang="zh-CN" sz="2800" b="0" dirty="0">
              <a:solidFill>
                <a:srgbClr val="3333CC">
                  <a:lumMod val="50000"/>
                </a:srgbClr>
              </a:solidFill>
              <a:latin typeface="+mn-lt"/>
              <a:ea typeface="黑体"/>
              <a:cs typeface="Arial" pitchFamily="34" charset="0"/>
            </a:endParaRPr>
          </a:p>
        </p:txBody>
      </p:sp>
      <p:sp>
        <p:nvSpPr>
          <p:cNvPr id="11" name="页脚占位符 1"/>
          <p:cNvSpPr>
            <a:spLocks noGrp="1"/>
          </p:cNvSpPr>
          <p:nvPr>
            <p:ph type="ftr" sz="quarter" idx="10"/>
          </p:nvPr>
        </p:nvSpPr>
        <p:spPr>
          <a:xfrm>
            <a:off x="0" y="6553200"/>
            <a:ext cx="457200" cy="228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2371A666-4827-42C6-B7D7-4A6AC365699C}" type="slidenum">
              <a:rPr lang="zh-CN" altLang="en-US" sz="1400" smtClean="0"/>
              <a:pPr eaLnBrk="1" hangingPunct="1"/>
              <a:t>12</a:t>
            </a:fld>
            <a:endParaRPr lang="en-US" altLang="zh-CN" sz="1400" dirty="0"/>
          </a:p>
        </p:txBody>
      </p:sp>
      <p:sp>
        <p:nvSpPr>
          <p:cNvPr id="2" name="文本框 1">
            <a:extLst>
              <a:ext uri="{FF2B5EF4-FFF2-40B4-BE49-F238E27FC236}">
                <a16:creationId xmlns:a16="http://schemas.microsoft.com/office/drawing/2014/main" id="{EAD57030-0674-E928-D95C-6EC639973DEE}"/>
              </a:ext>
            </a:extLst>
          </p:cNvPr>
          <p:cNvSpPr txBox="1"/>
          <p:nvPr/>
        </p:nvSpPr>
        <p:spPr>
          <a:xfrm>
            <a:off x="251520" y="4092748"/>
            <a:ext cx="8735391" cy="2000548"/>
          </a:xfrm>
          <a:prstGeom prst="rect">
            <a:avLst/>
          </a:prstGeom>
          <a:noFill/>
        </p:spPr>
        <p:txBody>
          <a:bodyPr wrap="square" rtlCol="0">
            <a:spAutoFit/>
          </a:bodyPr>
          <a:lstStyle/>
          <a:p>
            <a:r>
              <a:rPr kumimoji="1" lang="en-US" altLang="zh-CN" sz="2800" b="0" dirty="0"/>
              <a:t>1905</a:t>
            </a:r>
            <a:r>
              <a:rPr lang="en-US" altLang="zh-CN" sz="2800" b="0" dirty="0"/>
              <a:t>, </a:t>
            </a:r>
            <a:r>
              <a:rPr lang="zh-CN" altLang="en-US" b="0" dirty="0">
                <a:latin typeface="+mj-ea"/>
                <a:ea typeface="+mj-ea"/>
              </a:rPr>
              <a:t>英国富兰克林</a:t>
            </a:r>
            <a:r>
              <a:rPr lang="en-US" altLang="zh-CN" b="0" dirty="0">
                <a:latin typeface="+mj-ea"/>
                <a:ea typeface="+mj-ea"/>
              </a:rPr>
              <a:t>: </a:t>
            </a:r>
            <a:r>
              <a:rPr lang="zh-CN" altLang="en-US" b="0" dirty="0">
                <a:latin typeface="+mj-ea"/>
                <a:ea typeface="+mj-ea"/>
              </a:rPr>
              <a:t>酸碱的溶剂理论。该理论认为</a:t>
            </a:r>
            <a:r>
              <a:rPr lang="en-US" altLang="zh-CN" b="0" dirty="0">
                <a:latin typeface="+mj-ea"/>
                <a:ea typeface="+mj-ea"/>
              </a:rPr>
              <a:t>: </a:t>
            </a:r>
            <a:r>
              <a:rPr lang="zh-CN" altLang="en-US" b="0" dirty="0">
                <a:latin typeface="+mj-ea"/>
                <a:ea typeface="+mj-ea"/>
              </a:rPr>
              <a:t>凡是能产生该溶剂的特征阳离子的物质是酸，产生该溶剂的特征阴离子的物质是碱。酸碱反应的实质是溶剂的特征阳离子和特征阴离子结合生成溶剂分子。溶剂体系理论将酸碱的概念推广到了某些非水溶剂的溶液体系。</a:t>
            </a:r>
            <a:endParaRPr kumimoji="1" lang="zh-CN" altLang="en-US" sz="2800" b="0" dirty="0">
              <a:latin typeface="+mj-ea"/>
              <a:ea typeface="+mj-ea"/>
            </a:endParaRPr>
          </a:p>
        </p:txBody>
      </p:sp>
    </p:spTree>
    <p:extLst>
      <p:ext uri="{BB962C8B-B14F-4D97-AF65-F5344CB8AC3E}">
        <p14:creationId xmlns:p14="http://schemas.microsoft.com/office/powerpoint/2010/main" val="17894515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3" name="Text Box 3"/>
          <p:cNvSpPr txBox="1">
            <a:spLocks noChangeArrowheads="1"/>
          </p:cNvSpPr>
          <p:nvPr/>
        </p:nvSpPr>
        <p:spPr bwMode="auto">
          <a:xfrm>
            <a:off x="179512" y="1220674"/>
            <a:ext cx="8712967" cy="1479444"/>
          </a:xfrm>
          <a:prstGeom prst="rect">
            <a:avLst/>
          </a:prstGeom>
          <a:noFill/>
          <a:ln w="9525">
            <a:noFill/>
            <a:miter lim="800000"/>
            <a:headEnd/>
            <a:tailEnd/>
          </a:ln>
          <a:effectLst/>
        </p:spPr>
        <p:txBody>
          <a:bodyPr wrap="square">
            <a:spAutoFit/>
          </a:bodyPr>
          <a:lstStyle/>
          <a:p>
            <a:pPr>
              <a:lnSpc>
                <a:spcPct val="130000"/>
              </a:lnSpc>
              <a:spcBef>
                <a:spcPct val="50000"/>
              </a:spcBef>
              <a:defRPr/>
            </a:pPr>
            <a:r>
              <a:rPr kumimoji="0" lang="zh-CN" altLang="en-US" b="0" dirty="0">
                <a:latin typeface="Arial" pitchFamily="34" charset="0"/>
                <a:ea typeface="黑体"/>
                <a:cs typeface="Arial" pitchFamily="34" charset="0"/>
              </a:rPr>
              <a:t>酸碱定义：凡是能给出质子的分子或离子</a:t>
            </a:r>
            <a:r>
              <a:rPr kumimoji="0" lang="en-US" altLang="zh-CN" b="0" dirty="0">
                <a:latin typeface="Arial" pitchFamily="34" charset="0"/>
                <a:ea typeface="黑体"/>
                <a:cs typeface="Arial" pitchFamily="34" charset="0"/>
              </a:rPr>
              <a:t>(proton donor)</a:t>
            </a:r>
            <a:r>
              <a:rPr kumimoji="0" lang="zh-CN" altLang="en-US" b="0" dirty="0">
                <a:latin typeface="Arial" pitchFamily="34" charset="0"/>
                <a:ea typeface="黑体"/>
                <a:cs typeface="Arial" pitchFamily="34" charset="0"/>
              </a:rPr>
              <a:t>称为酸，凡是能与质子结合的分子或离子</a:t>
            </a:r>
            <a:r>
              <a:rPr kumimoji="0" lang="en-US" altLang="zh-CN" b="0" dirty="0">
                <a:latin typeface="Arial" pitchFamily="34" charset="0"/>
                <a:ea typeface="黑体"/>
                <a:cs typeface="Arial" pitchFamily="34" charset="0"/>
              </a:rPr>
              <a:t>(proton acceptor)</a:t>
            </a:r>
            <a:r>
              <a:rPr kumimoji="0" lang="zh-CN" altLang="en-US" b="0" dirty="0">
                <a:latin typeface="Arial" pitchFamily="34" charset="0"/>
                <a:ea typeface="黑体"/>
                <a:cs typeface="Arial" pitchFamily="34" charset="0"/>
              </a:rPr>
              <a:t>称为碱。</a:t>
            </a:r>
            <a:r>
              <a:rPr kumimoji="0" lang="en-US" altLang="zh-CN" b="0" dirty="0">
                <a:latin typeface="Arial" pitchFamily="34" charset="0"/>
                <a:ea typeface="黑体"/>
                <a:cs typeface="Arial" pitchFamily="34" charset="0"/>
              </a:rPr>
              <a:t>(1923</a:t>
            </a:r>
            <a:r>
              <a:rPr kumimoji="0" lang="zh-CN" altLang="en-US" b="0" dirty="0">
                <a:latin typeface="Arial" pitchFamily="34" charset="0"/>
                <a:ea typeface="黑体"/>
                <a:cs typeface="Arial" pitchFamily="34" charset="0"/>
              </a:rPr>
              <a:t>年，丹麦</a:t>
            </a:r>
            <a:r>
              <a:rPr kumimoji="0" lang="en-US" altLang="zh-CN" b="0" dirty="0" err="1">
                <a:latin typeface="Arial" pitchFamily="34" charset="0"/>
                <a:ea typeface="黑体"/>
                <a:cs typeface="Arial" pitchFamily="34" charset="0"/>
              </a:rPr>
              <a:t>Br</a:t>
            </a:r>
            <a:r>
              <a:rPr kumimoji="0" lang="en-US" altLang="zh-CN" b="0" dirty="0" err="1">
                <a:latin typeface="Arial" pitchFamily="34" charset="0"/>
                <a:ea typeface="黑体"/>
                <a:cs typeface="Arial" pitchFamily="34" charset="0"/>
                <a:sym typeface="Symbol" pitchFamily="18" charset="2"/>
              </a:rPr>
              <a:t>n</a:t>
            </a:r>
            <a:r>
              <a:rPr kumimoji="0" lang="en-US" altLang="zh-CN" b="0" dirty="0" err="1">
                <a:latin typeface="Arial" pitchFamily="34" charset="0"/>
                <a:ea typeface="黑体"/>
                <a:cs typeface="Arial" pitchFamily="34" charset="0"/>
              </a:rPr>
              <a:t>sted</a:t>
            </a:r>
            <a:r>
              <a:rPr kumimoji="0" lang="zh-CN" altLang="en-US" b="0" dirty="0">
                <a:latin typeface="Arial" pitchFamily="34" charset="0"/>
                <a:ea typeface="黑体"/>
                <a:cs typeface="Arial" pitchFamily="34" charset="0"/>
              </a:rPr>
              <a:t>和英国</a:t>
            </a:r>
            <a:r>
              <a:rPr kumimoji="0" lang="en-US" altLang="zh-CN" b="0" dirty="0">
                <a:latin typeface="Arial" pitchFamily="34" charset="0"/>
                <a:ea typeface="黑体"/>
                <a:cs typeface="Arial" pitchFamily="34" charset="0"/>
              </a:rPr>
              <a:t>Lowry)</a:t>
            </a:r>
            <a:endParaRPr kumimoji="0" lang="zh-CN" altLang="en-US" b="0" dirty="0">
              <a:latin typeface="Arial" pitchFamily="34" charset="0"/>
              <a:ea typeface="黑体"/>
              <a:cs typeface="Arial" pitchFamily="34" charset="0"/>
            </a:endParaRPr>
          </a:p>
        </p:txBody>
      </p:sp>
      <p:sp>
        <p:nvSpPr>
          <p:cNvPr id="568325" name="Rectangle 5"/>
          <p:cNvSpPr>
            <a:spLocks noChangeArrowheads="1"/>
          </p:cNvSpPr>
          <p:nvPr/>
        </p:nvSpPr>
        <p:spPr bwMode="auto">
          <a:xfrm>
            <a:off x="179512" y="4523538"/>
            <a:ext cx="8784976" cy="1754326"/>
          </a:xfrm>
          <a:prstGeom prst="rect">
            <a:avLst/>
          </a:prstGeom>
          <a:noFill/>
          <a:ln w="28575">
            <a:solidFill>
              <a:srgbClr val="FF00FF"/>
            </a:solidFill>
            <a:miter lim="800000"/>
            <a:headEnd/>
            <a:tailEnd/>
          </a:ln>
          <a:effectLst/>
        </p:spPr>
        <p:txBody>
          <a:bodyPr wrap="square">
            <a:spAutoFit/>
          </a:bodyPr>
          <a:lstStyle/>
          <a:p>
            <a:pPr>
              <a:defRPr/>
            </a:pPr>
            <a:r>
              <a:rPr kumimoji="0" lang="en-US" altLang="zh-CN" dirty="0">
                <a:solidFill>
                  <a:srgbClr val="0000FF"/>
                </a:solidFill>
                <a:latin typeface="Arial" pitchFamily="34" charset="0"/>
                <a:cs typeface="Arial" pitchFamily="34" charset="0"/>
              </a:rPr>
              <a:t>  </a:t>
            </a:r>
            <a:r>
              <a:rPr kumimoji="0" lang="en-US" altLang="zh-CN" dirty="0" err="1">
                <a:solidFill>
                  <a:srgbClr val="0000FF"/>
                </a:solidFill>
                <a:latin typeface="Arial" pitchFamily="34" charset="0"/>
                <a:cs typeface="Arial" pitchFamily="34" charset="0"/>
              </a:rPr>
              <a:t>HCl</a:t>
            </a:r>
            <a:r>
              <a:rPr kumimoji="0" lang="en-US" altLang="zh-CN" dirty="0">
                <a:solidFill>
                  <a:srgbClr val="0000FF"/>
                </a:solidFill>
                <a:latin typeface="Arial" pitchFamily="34" charset="0"/>
                <a:cs typeface="Arial" pitchFamily="34" charset="0"/>
              </a:rPr>
              <a:t> 	         H</a:t>
            </a:r>
            <a:r>
              <a:rPr kumimoji="0" lang="zh-CN" altLang="en-US" sz="2000" baseline="30000" dirty="0">
                <a:solidFill>
                  <a:srgbClr val="0000FF"/>
                </a:solidFill>
                <a:latin typeface="Arial" pitchFamily="34" charset="0"/>
                <a:cs typeface="Arial" pitchFamily="34" charset="0"/>
              </a:rPr>
              <a:t>＋</a:t>
            </a:r>
            <a:r>
              <a:rPr kumimoji="0" lang="zh-CN" altLang="en-US" dirty="0">
                <a:solidFill>
                  <a:srgbClr val="0000FF"/>
                </a:solidFill>
                <a:latin typeface="Arial" pitchFamily="34" charset="0"/>
                <a:cs typeface="Arial" pitchFamily="34" charset="0"/>
              </a:rPr>
              <a:t> </a:t>
            </a:r>
            <a:r>
              <a:rPr kumimoji="0" lang="en-US" altLang="zh-CN" dirty="0">
                <a:solidFill>
                  <a:srgbClr val="0000FF"/>
                </a:solidFill>
                <a:latin typeface="Arial" pitchFamily="34" charset="0"/>
                <a:cs typeface="Arial" pitchFamily="34" charset="0"/>
              </a:rPr>
              <a:t>+  Cl</a:t>
            </a:r>
            <a:r>
              <a:rPr kumimoji="0" lang="en-US" altLang="zh-CN" baseline="30000" dirty="0">
                <a:solidFill>
                  <a:srgbClr val="0000FF"/>
                </a:solidFill>
                <a:latin typeface="Arial" pitchFamily="34" charset="0"/>
                <a:cs typeface="Arial" pitchFamily="34" charset="0"/>
                <a:sym typeface="Symbol" pitchFamily="18" charset="2"/>
              </a:rPr>
              <a:t></a:t>
            </a:r>
            <a:r>
              <a:rPr kumimoji="0" lang="en-US" altLang="zh-CN" dirty="0">
                <a:solidFill>
                  <a:srgbClr val="0000FF"/>
                </a:solidFill>
                <a:latin typeface="Arial" pitchFamily="34" charset="0"/>
                <a:cs typeface="Arial" pitchFamily="34" charset="0"/>
              </a:rPr>
              <a:t>      	    	</a:t>
            </a:r>
            <a:r>
              <a:rPr kumimoji="0" lang="zh-CN" altLang="en-US" dirty="0">
                <a:solidFill>
                  <a:srgbClr val="0000FF"/>
                </a:solidFill>
                <a:latin typeface="Arial" pitchFamily="34" charset="0"/>
                <a:cs typeface="Arial" pitchFamily="34" charset="0"/>
              </a:rPr>
              <a:t>   </a:t>
            </a:r>
            <a:r>
              <a:rPr kumimoji="0" lang="en-US" altLang="zh-CN" dirty="0" err="1">
                <a:solidFill>
                  <a:srgbClr val="0000FF"/>
                </a:solidFill>
                <a:latin typeface="Arial" pitchFamily="34" charset="0"/>
                <a:cs typeface="Arial" pitchFamily="34" charset="0"/>
              </a:rPr>
              <a:t>HAc</a:t>
            </a:r>
            <a:r>
              <a:rPr kumimoji="0" lang="en-US" altLang="zh-CN" dirty="0">
                <a:solidFill>
                  <a:srgbClr val="0000FF"/>
                </a:solidFill>
                <a:latin typeface="Arial" pitchFamily="34" charset="0"/>
                <a:cs typeface="Arial" pitchFamily="34" charset="0"/>
              </a:rPr>
              <a:t> </a:t>
            </a:r>
            <a:r>
              <a:rPr kumimoji="0" lang="zh-CN" altLang="en-US" dirty="0">
                <a:solidFill>
                  <a:srgbClr val="0000FF"/>
                </a:solidFill>
                <a:latin typeface="Arial" pitchFamily="34" charset="0"/>
                <a:cs typeface="Arial" pitchFamily="34" charset="0"/>
              </a:rPr>
              <a:t>         </a:t>
            </a:r>
            <a:r>
              <a:rPr kumimoji="0" lang="en-US" altLang="zh-CN" dirty="0">
                <a:solidFill>
                  <a:srgbClr val="0000FF"/>
                </a:solidFill>
                <a:latin typeface="Arial" pitchFamily="34" charset="0"/>
                <a:cs typeface="Arial" pitchFamily="34" charset="0"/>
              </a:rPr>
              <a:t> H</a:t>
            </a:r>
            <a:r>
              <a:rPr kumimoji="0" lang="en-US" altLang="zh-CN" baseline="30000" dirty="0">
                <a:solidFill>
                  <a:srgbClr val="0000FF"/>
                </a:solidFill>
                <a:latin typeface="Arial" pitchFamily="34" charset="0"/>
                <a:cs typeface="Arial" pitchFamily="34" charset="0"/>
                <a:sym typeface="Symbol" pitchFamily="18" charset="2"/>
              </a:rPr>
              <a:t></a:t>
            </a:r>
            <a:r>
              <a:rPr kumimoji="0" lang="en-US" altLang="zh-CN" dirty="0">
                <a:solidFill>
                  <a:srgbClr val="0000FF"/>
                </a:solidFill>
                <a:latin typeface="Arial" pitchFamily="34" charset="0"/>
                <a:cs typeface="Arial" pitchFamily="34" charset="0"/>
              </a:rPr>
              <a:t>  +  Ac</a:t>
            </a:r>
            <a:r>
              <a:rPr kumimoji="0" lang="en-US" altLang="zh-CN" baseline="30000" dirty="0">
                <a:solidFill>
                  <a:srgbClr val="0000FF"/>
                </a:solidFill>
                <a:latin typeface="Arial" pitchFamily="34" charset="0"/>
                <a:cs typeface="Arial" pitchFamily="34" charset="0"/>
                <a:sym typeface="Symbol" pitchFamily="18" charset="2"/>
              </a:rPr>
              <a:t></a:t>
            </a:r>
            <a:r>
              <a:rPr kumimoji="0" lang="en-US" altLang="zh-CN" baseline="30000" dirty="0">
                <a:solidFill>
                  <a:srgbClr val="0000FF"/>
                </a:solidFill>
                <a:latin typeface="Arial" pitchFamily="34" charset="0"/>
                <a:cs typeface="Arial" pitchFamily="34" charset="0"/>
              </a:rPr>
              <a:t> </a:t>
            </a:r>
          </a:p>
          <a:p>
            <a:pPr>
              <a:spcBef>
                <a:spcPct val="50000"/>
              </a:spcBef>
              <a:spcAft>
                <a:spcPct val="50000"/>
              </a:spcAft>
              <a:defRPr/>
            </a:pPr>
            <a:r>
              <a:rPr kumimoji="0" lang="en-US" altLang="zh-CN" dirty="0">
                <a:solidFill>
                  <a:srgbClr val="0000FF"/>
                </a:solidFill>
                <a:latin typeface="Arial" pitchFamily="34" charset="0"/>
                <a:cs typeface="Arial" pitchFamily="34" charset="0"/>
              </a:rPr>
              <a:t>  NH</a:t>
            </a:r>
            <a:r>
              <a:rPr kumimoji="0" lang="en-US" altLang="zh-CN" baseline="-25000" dirty="0">
                <a:solidFill>
                  <a:srgbClr val="0000FF"/>
                </a:solidFill>
                <a:latin typeface="Arial" pitchFamily="34" charset="0"/>
                <a:cs typeface="Arial" pitchFamily="34" charset="0"/>
              </a:rPr>
              <a:t>4</a:t>
            </a:r>
            <a:r>
              <a:rPr kumimoji="0" lang="en-US" altLang="zh-CN" baseline="30000" dirty="0">
                <a:solidFill>
                  <a:srgbClr val="0000FF"/>
                </a:solidFill>
                <a:latin typeface="Arial" pitchFamily="34" charset="0"/>
                <a:cs typeface="Arial" pitchFamily="34" charset="0"/>
                <a:sym typeface="Symbol" pitchFamily="18" charset="2"/>
              </a:rPr>
              <a:t></a:t>
            </a:r>
            <a:r>
              <a:rPr kumimoji="0" lang="en-US" altLang="zh-CN" dirty="0">
                <a:solidFill>
                  <a:srgbClr val="0000FF"/>
                </a:solidFill>
                <a:latin typeface="Arial" pitchFamily="34" charset="0"/>
                <a:cs typeface="Arial" pitchFamily="34" charset="0"/>
              </a:rPr>
              <a:t>          H</a:t>
            </a:r>
            <a:r>
              <a:rPr kumimoji="0" lang="en-US" altLang="zh-CN" baseline="30000" dirty="0">
                <a:solidFill>
                  <a:srgbClr val="0000FF"/>
                </a:solidFill>
                <a:latin typeface="Arial" pitchFamily="34" charset="0"/>
                <a:cs typeface="Arial" pitchFamily="34" charset="0"/>
                <a:sym typeface="Symbol" pitchFamily="18" charset="2"/>
              </a:rPr>
              <a:t></a:t>
            </a:r>
            <a:r>
              <a:rPr kumimoji="0" lang="en-US" altLang="zh-CN" dirty="0">
                <a:solidFill>
                  <a:srgbClr val="0000FF"/>
                </a:solidFill>
                <a:latin typeface="Arial" pitchFamily="34" charset="0"/>
                <a:cs typeface="Arial" pitchFamily="34" charset="0"/>
              </a:rPr>
              <a:t>  + NH</a:t>
            </a:r>
            <a:r>
              <a:rPr kumimoji="0" lang="en-US" altLang="zh-CN" baseline="-25000" dirty="0">
                <a:solidFill>
                  <a:srgbClr val="0000FF"/>
                </a:solidFill>
                <a:latin typeface="Arial" pitchFamily="34" charset="0"/>
                <a:cs typeface="Arial" pitchFamily="34" charset="0"/>
              </a:rPr>
              <a:t>3</a:t>
            </a:r>
            <a:r>
              <a:rPr kumimoji="0" lang="en-US" altLang="zh-CN" dirty="0">
                <a:solidFill>
                  <a:srgbClr val="0000FF"/>
                </a:solidFill>
                <a:latin typeface="Arial" pitchFamily="34" charset="0"/>
                <a:cs typeface="Arial" pitchFamily="34" charset="0"/>
              </a:rPr>
              <a:t>       		HCO</a:t>
            </a:r>
            <a:r>
              <a:rPr kumimoji="0" lang="en-US" altLang="zh-CN" baseline="-25000" dirty="0">
                <a:solidFill>
                  <a:srgbClr val="0000FF"/>
                </a:solidFill>
                <a:latin typeface="Arial" pitchFamily="34" charset="0"/>
                <a:cs typeface="Arial" pitchFamily="34" charset="0"/>
              </a:rPr>
              <a:t>3</a:t>
            </a:r>
            <a:r>
              <a:rPr kumimoji="0" lang="en-US" altLang="zh-CN" baseline="30000" dirty="0">
                <a:solidFill>
                  <a:srgbClr val="0000FF"/>
                </a:solidFill>
                <a:latin typeface="Arial" pitchFamily="34" charset="0"/>
                <a:cs typeface="Arial" pitchFamily="34" charset="0"/>
                <a:sym typeface="Symbol" pitchFamily="18" charset="2"/>
              </a:rPr>
              <a:t></a:t>
            </a:r>
            <a:r>
              <a:rPr kumimoji="0" lang="en-US" altLang="zh-CN" dirty="0">
                <a:solidFill>
                  <a:srgbClr val="0000FF"/>
                </a:solidFill>
                <a:latin typeface="Arial" pitchFamily="34" charset="0"/>
                <a:cs typeface="Arial" pitchFamily="34" charset="0"/>
              </a:rPr>
              <a:t>          </a:t>
            </a:r>
            <a:r>
              <a:rPr kumimoji="0" lang="zh-CN" altLang="en-US" dirty="0">
                <a:solidFill>
                  <a:srgbClr val="0000FF"/>
                </a:solidFill>
                <a:latin typeface="Arial" pitchFamily="34" charset="0"/>
                <a:cs typeface="Arial" pitchFamily="34" charset="0"/>
              </a:rPr>
              <a:t> </a:t>
            </a:r>
            <a:r>
              <a:rPr kumimoji="0" lang="en-US" altLang="zh-CN" dirty="0">
                <a:solidFill>
                  <a:srgbClr val="0000FF"/>
                </a:solidFill>
                <a:latin typeface="Arial" pitchFamily="34" charset="0"/>
                <a:cs typeface="Arial" pitchFamily="34" charset="0"/>
              </a:rPr>
              <a:t>H</a:t>
            </a:r>
            <a:r>
              <a:rPr kumimoji="0" lang="en-US" altLang="zh-CN" baseline="30000" dirty="0">
                <a:solidFill>
                  <a:srgbClr val="0000FF"/>
                </a:solidFill>
                <a:latin typeface="Arial" pitchFamily="34" charset="0"/>
                <a:cs typeface="Arial" pitchFamily="34" charset="0"/>
                <a:sym typeface="Symbol" pitchFamily="18" charset="2"/>
              </a:rPr>
              <a:t></a:t>
            </a:r>
            <a:r>
              <a:rPr kumimoji="0" lang="en-US" altLang="zh-CN" dirty="0">
                <a:solidFill>
                  <a:srgbClr val="0000FF"/>
                </a:solidFill>
                <a:latin typeface="Arial" pitchFamily="34" charset="0"/>
                <a:cs typeface="Arial" pitchFamily="34" charset="0"/>
              </a:rPr>
              <a:t>  + CO</a:t>
            </a:r>
            <a:r>
              <a:rPr kumimoji="0" lang="en-US" altLang="zh-CN" baseline="-25000" dirty="0">
                <a:solidFill>
                  <a:srgbClr val="0000FF"/>
                </a:solidFill>
                <a:latin typeface="Arial" pitchFamily="34" charset="0"/>
                <a:cs typeface="Arial" pitchFamily="34" charset="0"/>
              </a:rPr>
              <a:t>3</a:t>
            </a:r>
            <a:r>
              <a:rPr kumimoji="0" lang="en-US" altLang="zh-CN" baseline="30000" dirty="0">
                <a:solidFill>
                  <a:srgbClr val="0000FF"/>
                </a:solidFill>
                <a:latin typeface="Arial" pitchFamily="34" charset="0"/>
                <a:cs typeface="Arial" pitchFamily="34" charset="0"/>
                <a:sym typeface="Symbol" pitchFamily="18" charset="2"/>
              </a:rPr>
              <a:t></a:t>
            </a:r>
            <a:endParaRPr kumimoji="0" lang="en-US" altLang="zh-CN" dirty="0">
              <a:solidFill>
                <a:srgbClr val="0000FF"/>
              </a:solidFill>
              <a:latin typeface="Arial" pitchFamily="34" charset="0"/>
              <a:cs typeface="Arial" pitchFamily="34" charset="0"/>
              <a:sym typeface="Symbol" pitchFamily="18" charset="2"/>
            </a:endParaRPr>
          </a:p>
          <a:p>
            <a:pPr>
              <a:spcBef>
                <a:spcPct val="50000"/>
              </a:spcBef>
              <a:spcAft>
                <a:spcPct val="50000"/>
              </a:spcAft>
              <a:defRPr/>
            </a:pPr>
            <a:r>
              <a:rPr kumimoji="0" lang="en-US" altLang="zh-CN" dirty="0">
                <a:solidFill>
                  <a:srgbClr val="0000FF"/>
                </a:solidFill>
                <a:latin typeface="Arial" pitchFamily="34" charset="0"/>
                <a:cs typeface="Arial" pitchFamily="34" charset="0"/>
                <a:sym typeface="Symbol" pitchFamily="18" charset="2"/>
              </a:rPr>
              <a:t>  Ac</a:t>
            </a:r>
            <a:r>
              <a:rPr kumimoji="0" lang="en-US" altLang="zh-CN" baseline="30000" dirty="0">
                <a:solidFill>
                  <a:srgbClr val="0000FF"/>
                </a:solidFill>
                <a:latin typeface="Arial" pitchFamily="34" charset="0"/>
                <a:cs typeface="Arial" pitchFamily="34" charset="0"/>
                <a:sym typeface="Symbol" pitchFamily="18" charset="2"/>
              </a:rPr>
              <a:t>-</a:t>
            </a:r>
            <a:r>
              <a:rPr kumimoji="0" lang="en-US" altLang="zh-CN" dirty="0">
                <a:solidFill>
                  <a:srgbClr val="0000FF"/>
                </a:solidFill>
                <a:latin typeface="Arial" pitchFamily="34" charset="0"/>
                <a:cs typeface="Arial" pitchFamily="34" charset="0"/>
                <a:sym typeface="Symbol" pitchFamily="18" charset="2"/>
              </a:rPr>
              <a:t>  + H</a:t>
            </a:r>
            <a:r>
              <a:rPr kumimoji="0" lang="en-US" altLang="zh-CN" baseline="-25000" dirty="0">
                <a:solidFill>
                  <a:srgbClr val="0000FF"/>
                </a:solidFill>
                <a:latin typeface="Arial" pitchFamily="34" charset="0"/>
                <a:cs typeface="Arial" pitchFamily="34" charset="0"/>
                <a:sym typeface="Symbol" pitchFamily="18" charset="2"/>
              </a:rPr>
              <a:t>2</a:t>
            </a:r>
            <a:r>
              <a:rPr kumimoji="0" lang="en-US" altLang="zh-CN" dirty="0">
                <a:solidFill>
                  <a:srgbClr val="0000FF"/>
                </a:solidFill>
                <a:latin typeface="Arial" pitchFamily="34" charset="0"/>
                <a:cs typeface="Arial" pitchFamily="34" charset="0"/>
                <a:sym typeface="Symbol" pitchFamily="18" charset="2"/>
              </a:rPr>
              <a:t>O           </a:t>
            </a:r>
            <a:r>
              <a:rPr kumimoji="0" lang="en-US" altLang="zh-CN" dirty="0" err="1">
                <a:solidFill>
                  <a:srgbClr val="0000FF"/>
                </a:solidFill>
                <a:latin typeface="Arial" pitchFamily="34" charset="0"/>
                <a:cs typeface="Arial" pitchFamily="34" charset="0"/>
                <a:sym typeface="Symbol" pitchFamily="18" charset="2"/>
              </a:rPr>
              <a:t>HAc</a:t>
            </a:r>
            <a:r>
              <a:rPr kumimoji="0" lang="en-US" altLang="zh-CN" dirty="0">
                <a:solidFill>
                  <a:srgbClr val="0000FF"/>
                </a:solidFill>
                <a:latin typeface="Arial" pitchFamily="34" charset="0"/>
                <a:cs typeface="Arial" pitchFamily="34" charset="0"/>
                <a:sym typeface="Symbol" pitchFamily="18" charset="2"/>
              </a:rPr>
              <a:t> + OH</a:t>
            </a:r>
            <a:r>
              <a:rPr kumimoji="0" lang="en-US" altLang="zh-CN" baseline="30000" dirty="0">
                <a:solidFill>
                  <a:srgbClr val="0000FF"/>
                </a:solidFill>
                <a:latin typeface="Arial" pitchFamily="34" charset="0"/>
                <a:cs typeface="Arial" pitchFamily="34" charset="0"/>
                <a:sym typeface="Symbol" pitchFamily="18" charset="2"/>
              </a:rPr>
              <a:t>- </a:t>
            </a:r>
          </a:p>
        </p:txBody>
      </p:sp>
      <p:sp>
        <p:nvSpPr>
          <p:cNvPr id="568333" name="Text Box 13"/>
          <p:cNvSpPr txBox="1">
            <a:spLocks noChangeArrowheads="1"/>
          </p:cNvSpPr>
          <p:nvPr/>
        </p:nvSpPr>
        <p:spPr bwMode="auto">
          <a:xfrm>
            <a:off x="480219" y="2996952"/>
            <a:ext cx="8052221" cy="999296"/>
          </a:xfrm>
          <a:prstGeom prst="rect">
            <a:avLst/>
          </a:prstGeom>
          <a:noFill/>
          <a:ln w="9525">
            <a:noFill/>
            <a:miter lim="800000"/>
            <a:headEnd/>
            <a:tailEnd/>
          </a:ln>
          <a:effectLst/>
        </p:spPr>
        <p:txBody>
          <a:bodyPr wrap="square" lIns="91425" tIns="45712" rIns="91425" bIns="45712">
            <a:spAutoFit/>
          </a:bodyPr>
          <a:lstStyle/>
          <a:p>
            <a:pPr>
              <a:lnSpc>
                <a:spcPct val="130000"/>
              </a:lnSpc>
              <a:spcBef>
                <a:spcPct val="50000"/>
              </a:spcBef>
              <a:buFont typeface="Symbol" pitchFamily="18" charset="2"/>
              <a:buNone/>
              <a:defRPr/>
            </a:pPr>
            <a:r>
              <a:rPr kumimoji="0" lang="zh-CN" altLang="en-US" b="0" dirty="0">
                <a:solidFill>
                  <a:srgbClr val="000000"/>
                </a:solidFill>
                <a:latin typeface="Arial" pitchFamily="34" charset="0"/>
                <a:ea typeface="黑体"/>
                <a:cs typeface="Arial" pitchFamily="34" charset="0"/>
              </a:rPr>
              <a:t>例如，</a:t>
            </a:r>
            <a:r>
              <a:rPr kumimoji="0" lang="en-US" altLang="zh-CN" b="0" dirty="0" err="1">
                <a:solidFill>
                  <a:srgbClr val="000000"/>
                </a:solidFill>
                <a:latin typeface="Arial" pitchFamily="34" charset="0"/>
                <a:ea typeface="黑体"/>
                <a:cs typeface="Arial" pitchFamily="34" charset="0"/>
              </a:rPr>
              <a:t>HCl</a:t>
            </a:r>
            <a:r>
              <a:rPr kumimoji="0" lang="zh-CN" altLang="en-US" b="0" dirty="0">
                <a:solidFill>
                  <a:srgbClr val="000000"/>
                </a:solidFill>
                <a:latin typeface="Arial" pitchFamily="34" charset="0"/>
                <a:ea typeface="黑体"/>
                <a:cs typeface="Arial" pitchFamily="34" charset="0"/>
              </a:rPr>
              <a:t>、</a:t>
            </a:r>
            <a:r>
              <a:rPr kumimoji="0" lang="en-US" altLang="zh-CN" b="0" dirty="0" err="1">
                <a:solidFill>
                  <a:srgbClr val="000000"/>
                </a:solidFill>
                <a:latin typeface="Arial" pitchFamily="34" charset="0"/>
                <a:ea typeface="黑体"/>
                <a:cs typeface="Arial" pitchFamily="34" charset="0"/>
              </a:rPr>
              <a:t>HAc</a:t>
            </a:r>
            <a:r>
              <a:rPr kumimoji="0" lang="zh-CN" altLang="en-US" b="0" dirty="0">
                <a:solidFill>
                  <a:srgbClr val="000000"/>
                </a:solidFill>
                <a:latin typeface="Arial" pitchFamily="34" charset="0"/>
                <a:ea typeface="黑体"/>
                <a:cs typeface="Arial" pitchFamily="34" charset="0"/>
              </a:rPr>
              <a:t>、</a:t>
            </a:r>
            <a:r>
              <a:rPr kumimoji="0" lang="en-US" altLang="zh-CN" b="0" dirty="0">
                <a:solidFill>
                  <a:srgbClr val="000000"/>
                </a:solidFill>
                <a:latin typeface="Arial" pitchFamily="34" charset="0"/>
                <a:ea typeface="黑体"/>
                <a:cs typeface="Arial" pitchFamily="34" charset="0"/>
              </a:rPr>
              <a:t>NH</a:t>
            </a:r>
            <a:r>
              <a:rPr kumimoji="0" lang="en-US" altLang="zh-CN" b="0" baseline="-25000" dirty="0">
                <a:solidFill>
                  <a:srgbClr val="000000"/>
                </a:solidFill>
                <a:latin typeface="Arial" pitchFamily="34" charset="0"/>
                <a:ea typeface="黑体"/>
                <a:cs typeface="Arial" pitchFamily="34" charset="0"/>
              </a:rPr>
              <a:t>4</a:t>
            </a:r>
            <a:r>
              <a:rPr kumimoji="0" lang="zh-CN" altLang="en-US" b="0" baseline="30000" dirty="0">
                <a:solidFill>
                  <a:srgbClr val="000000"/>
                </a:solidFill>
                <a:latin typeface="Arial" pitchFamily="34" charset="0"/>
                <a:ea typeface="黑体"/>
                <a:cs typeface="Arial" pitchFamily="34" charset="0"/>
              </a:rPr>
              <a:t>＋</a:t>
            </a:r>
            <a:r>
              <a:rPr kumimoji="0" lang="zh-CN" altLang="en-US" b="0" dirty="0">
                <a:solidFill>
                  <a:srgbClr val="000000"/>
                </a:solidFill>
                <a:latin typeface="Arial" pitchFamily="34" charset="0"/>
                <a:ea typeface="黑体"/>
                <a:cs typeface="Arial" pitchFamily="34" charset="0"/>
              </a:rPr>
              <a:t>、</a:t>
            </a:r>
            <a:r>
              <a:rPr kumimoji="0" lang="en-US" altLang="zh-CN" b="0" dirty="0">
                <a:solidFill>
                  <a:srgbClr val="000000"/>
                </a:solidFill>
                <a:latin typeface="Arial" pitchFamily="34" charset="0"/>
                <a:ea typeface="黑体"/>
                <a:cs typeface="Arial" pitchFamily="34" charset="0"/>
              </a:rPr>
              <a:t>HCO</a:t>
            </a:r>
            <a:r>
              <a:rPr kumimoji="0" lang="en-US" altLang="zh-CN" b="0" baseline="-25000" dirty="0">
                <a:solidFill>
                  <a:srgbClr val="000000"/>
                </a:solidFill>
                <a:latin typeface="Arial" pitchFamily="34" charset="0"/>
                <a:ea typeface="黑体"/>
                <a:cs typeface="Arial" pitchFamily="34" charset="0"/>
              </a:rPr>
              <a:t>3</a:t>
            </a:r>
            <a:r>
              <a:rPr kumimoji="0" lang="en-US" altLang="zh-CN" b="0" baseline="30000" dirty="0">
                <a:solidFill>
                  <a:srgbClr val="000000"/>
                </a:solidFill>
                <a:latin typeface="Arial" pitchFamily="34" charset="0"/>
                <a:ea typeface="黑体"/>
                <a:cs typeface="Arial" pitchFamily="34" charset="0"/>
                <a:sym typeface="Symbol" pitchFamily="18" charset="2"/>
              </a:rPr>
              <a:t></a:t>
            </a:r>
            <a:r>
              <a:rPr kumimoji="0" lang="zh-CN" altLang="en-US" b="0" dirty="0">
                <a:solidFill>
                  <a:srgbClr val="000000"/>
                </a:solidFill>
                <a:latin typeface="Arial" pitchFamily="34" charset="0"/>
                <a:ea typeface="黑体"/>
                <a:cs typeface="Arial" pitchFamily="34" charset="0"/>
              </a:rPr>
              <a:t>等都是酸；而</a:t>
            </a:r>
            <a:r>
              <a:rPr kumimoji="0" lang="en-US" altLang="zh-CN" b="0" dirty="0">
                <a:solidFill>
                  <a:srgbClr val="000000"/>
                </a:solidFill>
                <a:latin typeface="Arial" pitchFamily="34" charset="0"/>
                <a:ea typeface="黑体"/>
                <a:cs typeface="Arial" pitchFamily="34" charset="0"/>
              </a:rPr>
              <a:t>OH</a:t>
            </a:r>
            <a:r>
              <a:rPr kumimoji="0" lang="en-US" altLang="zh-CN" b="0" baseline="30000" dirty="0">
                <a:solidFill>
                  <a:srgbClr val="000000"/>
                </a:solidFill>
                <a:latin typeface="Arial" pitchFamily="34" charset="0"/>
                <a:ea typeface="黑体"/>
                <a:cs typeface="Arial" pitchFamily="34" charset="0"/>
                <a:sym typeface="Symbol" pitchFamily="18" charset="2"/>
              </a:rPr>
              <a:t></a:t>
            </a:r>
            <a:r>
              <a:rPr kumimoji="0" lang="zh-CN" altLang="en-US" b="0" dirty="0">
                <a:solidFill>
                  <a:srgbClr val="000000"/>
                </a:solidFill>
                <a:latin typeface="Arial" pitchFamily="34" charset="0"/>
                <a:ea typeface="黑体"/>
                <a:cs typeface="Arial" pitchFamily="34" charset="0"/>
              </a:rPr>
              <a:t>、</a:t>
            </a:r>
            <a:r>
              <a:rPr kumimoji="0" lang="en-US" altLang="zh-CN" b="0" dirty="0">
                <a:solidFill>
                  <a:srgbClr val="000000"/>
                </a:solidFill>
                <a:latin typeface="Arial" pitchFamily="34" charset="0"/>
                <a:ea typeface="黑体"/>
                <a:cs typeface="Arial" pitchFamily="34" charset="0"/>
              </a:rPr>
              <a:t>Ac</a:t>
            </a:r>
            <a:r>
              <a:rPr kumimoji="0" lang="en-US" altLang="zh-CN" b="0" baseline="30000" dirty="0">
                <a:solidFill>
                  <a:srgbClr val="000000"/>
                </a:solidFill>
                <a:latin typeface="Arial" pitchFamily="34" charset="0"/>
                <a:ea typeface="黑体"/>
                <a:cs typeface="Arial" pitchFamily="34" charset="0"/>
                <a:sym typeface="Symbol" pitchFamily="18" charset="2"/>
              </a:rPr>
              <a:t></a:t>
            </a:r>
            <a:r>
              <a:rPr kumimoji="0" lang="zh-CN" altLang="en-US" b="0" dirty="0">
                <a:solidFill>
                  <a:srgbClr val="000000"/>
                </a:solidFill>
                <a:latin typeface="Arial" pitchFamily="34" charset="0"/>
                <a:ea typeface="黑体"/>
                <a:cs typeface="Arial" pitchFamily="34" charset="0"/>
              </a:rPr>
              <a:t>、</a:t>
            </a:r>
            <a:r>
              <a:rPr kumimoji="0" lang="en-US" altLang="zh-CN" b="0" dirty="0">
                <a:solidFill>
                  <a:srgbClr val="000000"/>
                </a:solidFill>
                <a:latin typeface="Arial" pitchFamily="34" charset="0"/>
                <a:ea typeface="黑体"/>
                <a:cs typeface="Arial" pitchFamily="34" charset="0"/>
              </a:rPr>
              <a:t>NH</a:t>
            </a:r>
            <a:r>
              <a:rPr kumimoji="0" lang="en-US" altLang="zh-CN" b="0" baseline="-25000" dirty="0">
                <a:solidFill>
                  <a:srgbClr val="000000"/>
                </a:solidFill>
                <a:latin typeface="Arial" pitchFamily="34" charset="0"/>
                <a:ea typeface="黑体"/>
                <a:cs typeface="Arial" pitchFamily="34" charset="0"/>
              </a:rPr>
              <a:t>3</a:t>
            </a:r>
            <a:r>
              <a:rPr kumimoji="0" lang="zh-CN" altLang="en-US" b="0" dirty="0">
                <a:solidFill>
                  <a:srgbClr val="000000"/>
                </a:solidFill>
                <a:latin typeface="Arial" pitchFamily="34" charset="0"/>
                <a:ea typeface="黑体"/>
                <a:cs typeface="Arial" pitchFamily="34" charset="0"/>
              </a:rPr>
              <a:t>、</a:t>
            </a:r>
            <a:r>
              <a:rPr kumimoji="0" lang="en-US" altLang="zh-CN" b="0" dirty="0">
                <a:solidFill>
                  <a:srgbClr val="000000"/>
                </a:solidFill>
                <a:latin typeface="Arial" pitchFamily="34" charset="0"/>
                <a:ea typeface="黑体"/>
                <a:cs typeface="Arial" pitchFamily="34" charset="0"/>
              </a:rPr>
              <a:t>CO</a:t>
            </a:r>
            <a:r>
              <a:rPr kumimoji="0" lang="en-US" altLang="zh-CN" b="0" baseline="-25000" dirty="0">
                <a:solidFill>
                  <a:srgbClr val="000000"/>
                </a:solidFill>
                <a:latin typeface="Arial" pitchFamily="34" charset="0"/>
                <a:ea typeface="黑体"/>
                <a:cs typeface="Arial" pitchFamily="34" charset="0"/>
              </a:rPr>
              <a:t>3</a:t>
            </a:r>
            <a:r>
              <a:rPr kumimoji="0" lang="en-US" altLang="zh-CN" b="0" baseline="30000" dirty="0">
                <a:solidFill>
                  <a:srgbClr val="000000"/>
                </a:solidFill>
                <a:latin typeface="Arial" pitchFamily="34" charset="0"/>
                <a:ea typeface="黑体"/>
                <a:cs typeface="Arial" pitchFamily="34" charset="0"/>
              </a:rPr>
              <a:t>2</a:t>
            </a:r>
            <a:r>
              <a:rPr kumimoji="0" lang="en-US" altLang="zh-CN" b="0" baseline="30000" dirty="0">
                <a:solidFill>
                  <a:srgbClr val="000000"/>
                </a:solidFill>
                <a:latin typeface="Arial" pitchFamily="34" charset="0"/>
                <a:ea typeface="黑体"/>
                <a:cs typeface="Arial" pitchFamily="34" charset="0"/>
                <a:sym typeface="Symbol" pitchFamily="18" charset="2"/>
              </a:rPr>
              <a:t></a:t>
            </a:r>
            <a:r>
              <a:rPr kumimoji="0" lang="zh-CN" altLang="en-US" b="0" dirty="0">
                <a:solidFill>
                  <a:srgbClr val="000000"/>
                </a:solidFill>
                <a:latin typeface="Arial" pitchFamily="34" charset="0"/>
                <a:ea typeface="黑体"/>
                <a:cs typeface="Arial" pitchFamily="34" charset="0"/>
              </a:rPr>
              <a:t>等都是碱。可用以下反应式表示：</a:t>
            </a:r>
          </a:p>
        </p:txBody>
      </p:sp>
      <p:sp>
        <p:nvSpPr>
          <p:cNvPr id="16" name="矩形 15"/>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17" name="Rectangle 6"/>
          <p:cNvSpPr>
            <a:spLocks noChangeArrowheads="1"/>
          </p:cNvSpPr>
          <p:nvPr/>
        </p:nvSpPr>
        <p:spPr bwMode="auto">
          <a:xfrm>
            <a:off x="971600" y="122531"/>
            <a:ext cx="7200800" cy="762000"/>
          </a:xfrm>
          <a:prstGeom prst="rect">
            <a:avLst/>
          </a:prstGeom>
          <a:noFill/>
          <a:ln w="9525">
            <a:noFill/>
            <a:miter lim="800000"/>
            <a:headEnd/>
            <a:tailEnd/>
          </a:ln>
        </p:spPr>
        <p:txBody>
          <a:bodyPr anchor="ctr"/>
          <a:lstStyle/>
          <a:p>
            <a:pPr algn="ctr">
              <a:defRPr/>
            </a:pPr>
            <a:r>
              <a:rPr lang="en-US" altLang="zh-CN" sz="2800" b="0" dirty="0">
                <a:solidFill>
                  <a:srgbClr val="3333CC">
                    <a:lumMod val="50000"/>
                  </a:srgbClr>
                </a:solidFill>
                <a:latin typeface="Times New Roman"/>
                <a:ea typeface="黑体"/>
                <a:cs typeface="Arial" pitchFamily="34" charset="0"/>
              </a:rPr>
              <a:t>(3) </a:t>
            </a:r>
            <a:r>
              <a:rPr lang="en-US" altLang="zh-CN" sz="2800" b="0" dirty="0" err="1">
                <a:solidFill>
                  <a:srgbClr val="3333CC">
                    <a:lumMod val="50000"/>
                  </a:srgbClr>
                </a:solidFill>
                <a:latin typeface="Times New Roman"/>
                <a:ea typeface="黑体"/>
                <a:cs typeface="Arial" pitchFamily="34" charset="0"/>
              </a:rPr>
              <a:t>Br</a:t>
            </a:r>
            <a:r>
              <a:rPr kumimoji="0" lang="en-US" altLang="zh-CN" sz="2800" b="0" dirty="0" err="1">
                <a:solidFill>
                  <a:srgbClr val="3333CC">
                    <a:lumMod val="50000"/>
                  </a:srgbClr>
                </a:solidFill>
                <a:latin typeface="Times New Roman"/>
                <a:ea typeface="黑体"/>
                <a:sym typeface="Symbol" pitchFamily="18" charset="2"/>
              </a:rPr>
              <a:t></a:t>
            </a:r>
            <a:r>
              <a:rPr lang="en-US" altLang="zh-CN" sz="2800" b="0" dirty="0" err="1">
                <a:solidFill>
                  <a:srgbClr val="3333CC">
                    <a:lumMod val="50000"/>
                  </a:srgbClr>
                </a:solidFill>
                <a:latin typeface="Times New Roman"/>
                <a:ea typeface="黑体"/>
                <a:cs typeface="Arial" pitchFamily="34" charset="0"/>
              </a:rPr>
              <a:t>nsted-Lowry</a:t>
            </a:r>
            <a:r>
              <a:rPr lang="en-US" altLang="zh-CN" sz="2800" b="0" dirty="0">
                <a:solidFill>
                  <a:srgbClr val="3333CC">
                    <a:lumMod val="50000"/>
                  </a:srgbClr>
                </a:solidFill>
                <a:latin typeface="Times New Roman"/>
                <a:ea typeface="黑体"/>
                <a:cs typeface="Arial" pitchFamily="34" charset="0"/>
              </a:rPr>
              <a:t> </a:t>
            </a:r>
            <a:r>
              <a:rPr lang="zh-CN" altLang="en-US" sz="2800" b="0" dirty="0">
                <a:solidFill>
                  <a:srgbClr val="3333CC">
                    <a:lumMod val="50000"/>
                  </a:srgbClr>
                </a:solidFill>
                <a:latin typeface="Times New Roman"/>
                <a:ea typeface="黑体"/>
                <a:cs typeface="Arial" pitchFamily="34" charset="0"/>
              </a:rPr>
              <a:t>酸碱质子理论</a:t>
            </a:r>
            <a:endParaRPr lang="en-US" altLang="zh-CN" sz="2800" b="0" dirty="0">
              <a:solidFill>
                <a:srgbClr val="3333CC">
                  <a:lumMod val="50000"/>
                </a:srgbClr>
              </a:solidFill>
              <a:latin typeface="Times New Roman"/>
              <a:ea typeface="黑体"/>
              <a:cs typeface="Arial" pitchFamily="34" charset="0"/>
            </a:endParaRPr>
          </a:p>
        </p:txBody>
      </p:sp>
      <p:sp>
        <p:nvSpPr>
          <p:cNvPr id="18" name="页脚占位符 1"/>
          <p:cNvSpPr>
            <a:spLocks noGrp="1"/>
          </p:cNvSpPr>
          <p:nvPr>
            <p:ph type="ftr" sz="quarter" idx="10"/>
          </p:nvPr>
        </p:nvSpPr>
        <p:spPr>
          <a:xfrm>
            <a:off x="0" y="6553200"/>
            <a:ext cx="457200" cy="228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2371A666-4827-42C6-B7D7-4A6AC365699C}" type="slidenum">
              <a:rPr lang="zh-CN" altLang="en-US" sz="1400" smtClean="0"/>
              <a:pPr eaLnBrk="1" hangingPunct="1"/>
              <a:t>13</a:t>
            </a:fld>
            <a:endParaRPr lang="en-US" altLang="zh-CN" sz="1400" dirty="0"/>
          </a:p>
        </p:txBody>
      </p:sp>
      <p:grpSp>
        <p:nvGrpSpPr>
          <p:cNvPr id="4" name="组合 3">
            <a:extLst>
              <a:ext uri="{FF2B5EF4-FFF2-40B4-BE49-F238E27FC236}">
                <a16:creationId xmlns:a16="http://schemas.microsoft.com/office/drawing/2014/main" id="{116C8619-22A0-9F4D-9170-57098D83DD6E}"/>
              </a:ext>
            </a:extLst>
          </p:cNvPr>
          <p:cNvGrpSpPr/>
          <p:nvPr/>
        </p:nvGrpSpPr>
        <p:grpSpPr>
          <a:xfrm>
            <a:off x="1167402" y="4722196"/>
            <a:ext cx="648072" cy="72008"/>
            <a:chOff x="7380312" y="3933056"/>
            <a:chExt cx="648072" cy="72008"/>
          </a:xfrm>
        </p:grpSpPr>
        <p:cxnSp>
          <p:nvCxnSpPr>
            <p:cNvPr id="3" name="直线箭头连接符 2">
              <a:extLst>
                <a:ext uri="{FF2B5EF4-FFF2-40B4-BE49-F238E27FC236}">
                  <a16:creationId xmlns:a16="http://schemas.microsoft.com/office/drawing/2014/main" id="{6797B018-B5C9-BC4A-986E-10EF0FEB0B9B}"/>
                </a:ext>
              </a:extLst>
            </p:cNvPr>
            <p:cNvCxnSpPr/>
            <p:nvPr/>
          </p:nvCxnSpPr>
          <p:spPr bwMode="auto">
            <a:xfrm>
              <a:off x="7380312" y="3933056"/>
              <a:ext cx="648072" cy="0"/>
            </a:xfrm>
            <a:prstGeom prst="straightConnector1">
              <a:avLst/>
            </a:prstGeom>
            <a:noFill/>
            <a:ln w="25400" cap="flat" cmpd="sng" algn="ctr">
              <a:solidFill>
                <a:schemeClr val="accent2"/>
              </a:solidFill>
              <a:prstDash val="solid"/>
              <a:round/>
              <a:headEnd type="none" w="med" len="med"/>
              <a:tailEnd type="triangle"/>
            </a:ln>
            <a:effectLst/>
          </p:spPr>
        </p:cxnSp>
        <p:cxnSp>
          <p:nvCxnSpPr>
            <p:cNvPr id="21" name="直线箭头连接符 20">
              <a:extLst>
                <a:ext uri="{FF2B5EF4-FFF2-40B4-BE49-F238E27FC236}">
                  <a16:creationId xmlns:a16="http://schemas.microsoft.com/office/drawing/2014/main" id="{6AB92CC0-55D7-F84C-B4A4-7B1D2477B74D}"/>
                </a:ext>
              </a:extLst>
            </p:cNvPr>
            <p:cNvCxnSpPr/>
            <p:nvPr/>
          </p:nvCxnSpPr>
          <p:spPr bwMode="auto">
            <a:xfrm>
              <a:off x="7380312" y="4005064"/>
              <a:ext cx="648072" cy="0"/>
            </a:xfrm>
            <a:prstGeom prst="straightConnector1">
              <a:avLst/>
            </a:prstGeom>
            <a:noFill/>
            <a:ln w="25400" cap="flat" cmpd="sng" algn="ctr">
              <a:solidFill>
                <a:schemeClr val="accent2"/>
              </a:solidFill>
              <a:prstDash val="solid"/>
              <a:round/>
              <a:headEnd type="triangle" w="med" len="med"/>
              <a:tailEnd type="none"/>
            </a:ln>
            <a:effectLst/>
          </p:spPr>
        </p:cxnSp>
      </p:grpSp>
      <p:grpSp>
        <p:nvGrpSpPr>
          <p:cNvPr id="22" name="组合 21">
            <a:extLst>
              <a:ext uri="{FF2B5EF4-FFF2-40B4-BE49-F238E27FC236}">
                <a16:creationId xmlns:a16="http://schemas.microsoft.com/office/drawing/2014/main" id="{A57FF82D-2D24-454D-921C-F47246132D3E}"/>
              </a:ext>
            </a:extLst>
          </p:cNvPr>
          <p:cNvGrpSpPr/>
          <p:nvPr/>
        </p:nvGrpSpPr>
        <p:grpSpPr>
          <a:xfrm>
            <a:off x="1182016" y="5275429"/>
            <a:ext cx="648072" cy="72008"/>
            <a:chOff x="7380312" y="3933056"/>
            <a:chExt cx="648072" cy="72008"/>
          </a:xfrm>
        </p:grpSpPr>
        <p:cxnSp>
          <p:nvCxnSpPr>
            <p:cNvPr id="23" name="直线箭头连接符 22">
              <a:extLst>
                <a:ext uri="{FF2B5EF4-FFF2-40B4-BE49-F238E27FC236}">
                  <a16:creationId xmlns:a16="http://schemas.microsoft.com/office/drawing/2014/main" id="{602EF214-EDC9-9C42-B738-CB0FFC633C8E}"/>
                </a:ext>
              </a:extLst>
            </p:cNvPr>
            <p:cNvCxnSpPr/>
            <p:nvPr/>
          </p:nvCxnSpPr>
          <p:spPr bwMode="auto">
            <a:xfrm>
              <a:off x="7380312" y="3933056"/>
              <a:ext cx="648072" cy="0"/>
            </a:xfrm>
            <a:prstGeom prst="straightConnector1">
              <a:avLst/>
            </a:prstGeom>
            <a:noFill/>
            <a:ln w="25400" cap="flat" cmpd="sng" algn="ctr">
              <a:solidFill>
                <a:schemeClr val="accent2"/>
              </a:solidFill>
              <a:prstDash val="solid"/>
              <a:round/>
              <a:headEnd type="none" w="med" len="med"/>
              <a:tailEnd type="triangle"/>
            </a:ln>
            <a:effectLst/>
          </p:spPr>
        </p:cxnSp>
        <p:cxnSp>
          <p:nvCxnSpPr>
            <p:cNvPr id="24" name="直线箭头连接符 23">
              <a:extLst>
                <a:ext uri="{FF2B5EF4-FFF2-40B4-BE49-F238E27FC236}">
                  <a16:creationId xmlns:a16="http://schemas.microsoft.com/office/drawing/2014/main" id="{91B178DD-00FB-E343-900B-30C2FC4D840C}"/>
                </a:ext>
              </a:extLst>
            </p:cNvPr>
            <p:cNvCxnSpPr/>
            <p:nvPr/>
          </p:nvCxnSpPr>
          <p:spPr bwMode="auto">
            <a:xfrm>
              <a:off x="7380312" y="4005064"/>
              <a:ext cx="648072" cy="0"/>
            </a:xfrm>
            <a:prstGeom prst="straightConnector1">
              <a:avLst/>
            </a:prstGeom>
            <a:noFill/>
            <a:ln w="25400" cap="flat" cmpd="sng" algn="ctr">
              <a:solidFill>
                <a:schemeClr val="accent2"/>
              </a:solidFill>
              <a:prstDash val="solid"/>
              <a:round/>
              <a:headEnd type="triangle" w="med" len="med"/>
              <a:tailEnd type="none"/>
            </a:ln>
            <a:effectLst/>
          </p:spPr>
        </p:cxnSp>
      </p:grpSp>
      <p:grpSp>
        <p:nvGrpSpPr>
          <p:cNvPr id="25" name="组合 24">
            <a:extLst>
              <a:ext uri="{FF2B5EF4-FFF2-40B4-BE49-F238E27FC236}">
                <a16:creationId xmlns:a16="http://schemas.microsoft.com/office/drawing/2014/main" id="{DA12BD43-7872-6E40-B5C6-3E0DC13CF62C}"/>
              </a:ext>
            </a:extLst>
          </p:cNvPr>
          <p:cNvGrpSpPr/>
          <p:nvPr/>
        </p:nvGrpSpPr>
        <p:grpSpPr>
          <a:xfrm>
            <a:off x="5796136" y="4733148"/>
            <a:ext cx="648072" cy="72008"/>
            <a:chOff x="7380312" y="3933056"/>
            <a:chExt cx="648072" cy="72008"/>
          </a:xfrm>
        </p:grpSpPr>
        <p:cxnSp>
          <p:nvCxnSpPr>
            <p:cNvPr id="26" name="直线箭头连接符 25">
              <a:extLst>
                <a:ext uri="{FF2B5EF4-FFF2-40B4-BE49-F238E27FC236}">
                  <a16:creationId xmlns:a16="http://schemas.microsoft.com/office/drawing/2014/main" id="{A33ECE0D-368D-364A-B8C5-2F5C647DE032}"/>
                </a:ext>
              </a:extLst>
            </p:cNvPr>
            <p:cNvCxnSpPr/>
            <p:nvPr/>
          </p:nvCxnSpPr>
          <p:spPr bwMode="auto">
            <a:xfrm>
              <a:off x="7380312" y="3933056"/>
              <a:ext cx="648072" cy="0"/>
            </a:xfrm>
            <a:prstGeom prst="straightConnector1">
              <a:avLst/>
            </a:prstGeom>
            <a:noFill/>
            <a:ln w="25400" cap="flat" cmpd="sng" algn="ctr">
              <a:solidFill>
                <a:schemeClr val="accent2"/>
              </a:solidFill>
              <a:prstDash val="solid"/>
              <a:round/>
              <a:headEnd type="none" w="med" len="med"/>
              <a:tailEnd type="triangle"/>
            </a:ln>
            <a:effectLst/>
          </p:spPr>
        </p:cxnSp>
        <p:cxnSp>
          <p:nvCxnSpPr>
            <p:cNvPr id="27" name="直线箭头连接符 26">
              <a:extLst>
                <a:ext uri="{FF2B5EF4-FFF2-40B4-BE49-F238E27FC236}">
                  <a16:creationId xmlns:a16="http://schemas.microsoft.com/office/drawing/2014/main" id="{D9128F7C-302D-1C4F-8DDD-84BDA999C256}"/>
                </a:ext>
              </a:extLst>
            </p:cNvPr>
            <p:cNvCxnSpPr/>
            <p:nvPr/>
          </p:nvCxnSpPr>
          <p:spPr bwMode="auto">
            <a:xfrm>
              <a:off x="7380312" y="4005064"/>
              <a:ext cx="648072" cy="0"/>
            </a:xfrm>
            <a:prstGeom prst="straightConnector1">
              <a:avLst/>
            </a:prstGeom>
            <a:noFill/>
            <a:ln w="25400" cap="flat" cmpd="sng" algn="ctr">
              <a:solidFill>
                <a:schemeClr val="accent2"/>
              </a:solidFill>
              <a:prstDash val="solid"/>
              <a:round/>
              <a:headEnd type="triangle" w="med" len="med"/>
              <a:tailEnd type="none"/>
            </a:ln>
            <a:effectLst/>
          </p:spPr>
        </p:cxnSp>
      </p:grpSp>
      <p:grpSp>
        <p:nvGrpSpPr>
          <p:cNvPr id="28" name="组合 27">
            <a:extLst>
              <a:ext uri="{FF2B5EF4-FFF2-40B4-BE49-F238E27FC236}">
                <a16:creationId xmlns:a16="http://schemas.microsoft.com/office/drawing/2014/main" id="{AC9CD16F-2AFD-AC4F-ADE2-06F67FBA00C4}"/>
              </a:ext>
            </a:extLst>
          </p:cNvPr>
          <p:cNvGrpSpPr/>
          <p:nvPr/>
        </p:nvGrpSpPr>
        <p:grpSpPr>
          <a:xfrm>
            <a:off x="5816646" y="5275429"/>
            <a:ext cx="648072" cy="72008"/>
            <a:chOff x="7380312" y="3933056"/>
            <a:chExt cx="648072" cy="72008"/>
          </a:xfrm>
        </p:grpSpPr>
        <p:cxnSp>
          <p:nvCxnSpPr>
            <p:cNvPr id="29" name="直线箭头连接符 28">
              <a:extLst>
                <a:ext uri="{FF2B5EF4-FFF2-40B4-BE49-F238E27FC236}">
                  <a16:creationId xmlns:a16="http://schemas.microsoft.com/office/drawing/2014/main" id="{0FF9AAEE-B2EC-4245-B331-35175C604C11}"/>
                </a:ext>
              </a:extLst>
            </p:cNvPr>
            <p:cNvCxnSpPr/>
            <p:nvPr/>
          </p:nvCxnSpPr>
          <p:spPr bwMode="auto">
            <a:xfrm>
              <a:off x="7380312" y="3933056"/>
              <a:ext cx="648072" cy="0"/>
            </a:xfrm>
            <a:prstGeom prst="straightConnector1">
              <a:avLst/>
            </a:prstGeom>
            <a:noFill/>
            <a:ln w="25400" cap="flat" cmpd="sng" algn="ctr">
              <a:solidFill>
                <a:schemeClr val="accent2"/>
              </a:solidFill>
              <a:prstDash val="solid"/>
              <a:round/>
              <a:headEnd type="none" w="med" len="med"/>
              <a:tailEnd type="triangle"/>
            </a:ln>
            <a:effectLst/>
          </p:spPr>
        </p:cxnSp>
        <p:cxnSp>
          <p:nvCxnSpPr>
            <p:cNvPr id="30" name="直线箭头连接符 29">
              <a:extLst>
                <a:ext uri="{FF2B5EF4-FFF2-40B4-BE49-F238E27FC236}">
                  <a16:creationId xmlns:a16="http://schemas.microsoft.com/office/drawing/2014/main" id="{13E2458C-71C8-0941-8AF2-F75ED8728E95}"/>
                </a:ext>
              </a:extLst>
            </p:cNvPr>
            <p:cNvCxnSpPr/>
            <p:nvPr/>
          </p:nvCxnSpPr>
          <p:spPr bwMode="auto">
            <a:xfrm>
              <a:off x="7380312" y="4005064"/>
              <a:ext cx="648072" cy="0"/>
            </a:xfrm>
            <a:prstGeom prst="straightConnector1">
              <a:avLst/>
            </a:prstGeom>
            <a:noFill/>
            <a:ln w="25400" cap="flat" cmpd="sng" algn="ctr">
              <a:solidFill>
                <a:schemeClr val="accent2"/>
              </a:solidFill>
              <a:prstDash val="solid"/>
              <a:round/>
              <a:headEnd type="triangle" w="med" len="med"/>
              <a:tailEnd type="none"/>
            </a:ln>
            <a:effectLst/>
          </p:spPr>
        </p:cxnSp>
      </p:grpSp>
      <p:grpSp>
        <p:nvGrpSpPr>
          <p:cNvPr id="31" name="组合 30">
            <a:extLst>
              <a:ext uri="{FF2B5EF4-FFF2-40B4-BE49-F238E27FC236}">
                <a16:creationId xmlns:a16="http://schemas.microsoft.com/office/drawing/2014/main" id="{A1D18CDF-DAA9-FD4B-BD2D-FA374715359F}"/>
              </a:ext>
            </a:extLst>
          </p:cNvPr>
          <p:cNvGrpSpPr/>
          <p:nvPr/>
        </p:nvGrpSpPr>
        <p:grpSpPr>
          <a:xfrm>
            <a:off x="2021260" y="6026991"/>
            <a:ext cx="648072" cy="72008"/>
            <a:chOff x="7380312" y="3933056"/>
            <a:chExt cx="648072" cy="72008"/>
          </a:xfrm>
        </p:grpSpPr>
        <p:cxnSp>
          <p:nvCxnSpPr>
            <p:cNvPr id="32" name="直线箭头连接符 31">
              <a:extLst>
                <a:ext uri="{FF2B5EF4-FFF2-40B4-BE49-F238E27FC236}">
                  <a16:creationId xmlns:a16="http://schemas.microsoft.com/office/drawing/2014/main" id="{49A40C19-6FEC-4549-9415-049631CD2DA7}"/>
                </a:ext>
              </a:extLst>
            </p:cNvPr>
            <p:cNvCxnSpPr/>
            <p:nvPr/>
          </p:nvCxnSpPr>
          <p:spPr bwMode="auto">
            <a:xfrm>
              <a:off x="7380312" y="3933056"/>
              <a:ext cx="648072" cy="0"/>
            </a:xfrm>
            <a:prstGeom prst="straightConnector1">
              <a:avLst/>
            </a:prstGeom>
            <a:noFill/>
            <a:ln w="25400" cap="flat" cmpd="sng" algn="ctr">
              <a:solidFill>
                <a:schemeClr val="accent2"/>
              </a:solidFill>
              <a:prstDash val="solid"/>
              <a:round/>
              <a:headEnd type="none" w="med" len="med"/>
              <a:tailEnd type="triangle"/>
            </a:ln>
            <a:effectLst/>
          </p:spPr>
        </p:cxnSp>
        <p:cxnSp>
          <p:nvCxnSpPr>
            <p:cNvPr id="33" name="直线箭头连接符 32">
              <a:extLst>
                <a:ext uri="{FF2B5EF4-FFF2-40B4-BE49-F238E27FC236}">
                  <a16:creationId xmlns:a16="http://schemas.microsoft.com/office/drawing/2014/main" id="{A6B19EC8-4916-7B47-99D9-FDC9B057413B}"/>
                </a:ext>
              </a:extLst>
            </p:cNvPr>
            <p:cNvCxnSpPr/>
            <p:nvPr/>
          </p:nvCxnSpPr>
          <p:spPr bwMode="auto">
            <a:xfrm>
              <a:off x="7380312" y="4005064"/>
              <a:ext cx="648072" cy="0"/>
            </a:xfrm>
            <a:prstGeom prst="straightConnector1">
              <a:avLst/>
            </a:prstGeom>
            <a:noFill/>
            <a:ln w="25400" cap="flat" cmpd="sng" algn="ctr">
              <a:solidFill>
                <a:schemeClr val="accent2"/>
              </a:solidFill>
              <a:prstDash val="solid"/>
              <a:round/>
              <a:headEnd type="triangle" w="med" len="med"/>
              <a:tailEnd type="none"/>
            </a:ln>
            <a:effectLst/>
          </p:spPr>
        </p:cxnSp>
      </p:grpSp>
    </p:spTree>
    <p:extLst>
      <p:ext uri="{BB962C8B-B14F-4D97-AF65-F5344CB8AC3E}">
        <p14:creationId xmlns:p14="http://schemas.microsoft.com/office/powerpoint/2010/main" val="33952753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93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992" y="1700808"/>
            <a:ext cx="4321175"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9347" name="Text Box 3"/>
          <p:cNvSpPr txBox="1">
            <a:spLocks noChangeArrowheads="1"/>
          </p:cNvSpPr>
          <p:nvPr/>
        </p:nvSpPr>
        <p:spPr bwMode="auto">
          <a:xfrm>
            <a:off x="4860925" y="5373216"/>
            <a:ext cx="3960813" cy="1006475"/>
          </a:xfrm>
          <a:prstGeom prst="rect">
            <a:avLst/>
          </a:prstGeom>
          <a:noFill/>
          <a:ln w="9525">
            <a:noFill/>
            <a:miter lim="800000"/>
            <a:headEnd/>
            <a:tailEnd/>
          </a:ln>
          <a:effectLst/>
        </p:spPr>
        <p:txBody>
          <a:bodyPr>
            <a:spAutoFit/>
          </a:bodyPr>
          <a:lstStyle/>
          <a:p>
            <a:pPr algn="just">
              <a:defRPr/>
            </a:pPr>
            <a:r>
              <a:rPr kumimoji="0" lang="en-US" altLang="zh-CN" sz="2000" b="0" dirty="0">
                <a:solidFill>
                  <a:srgbClr val="000000"/>
                </a:solidFill>
                <a:latin typeface="Arial" charset="0"/>
              </a:rPr>
              <a:t>A </a:t>
            </a:r>
            <a:r>
              <a:rPr kumimoji="0" lang="en-US" altLang="zh-CN" sz="2000" b="0" dirty="0" err="1">
                <a:solidFill>
                  <a:srgbClr val="000000"/>
                </a:solidFill>
                <a:latin typeface="Arial" charset="0"/>
              </a:rPr>
              <a:t>Br</a:t>
            </a:r>
            <a:r>
              <a:rPr kumimoji="0" lang="en-US" altLang="zh-CN" sz="2000" b="0" dirty="0" err="1">
                <a:solidFill>
                  <a:srgbClr val="000000"/>
                </a:solidFill>
                <a:latin typeface="Arial" charset="0"/>
                <a:sym typeface="Symbol" pitchFamily="18" charset="2"/>
              </a:rPr>
              <a:t></a:t>
            </a:r>
            <a:r>
              <a:rPr kumimoji="0" lang="en-US" altLang="zh-CN" sz="2000" b="0" dirty="0" err="1">
                <a:solidFill>
                  <a:srgbClr val="000000"/>
                </a:solidFill>
                <a:latin typeface="Arial" charset="0"/>
              </a:rPr>
              <a:t>nsted</a:t>
            </a:r>
            <a:r>
              <a:rPr kumimoji="0" lang="en-US" altLang="zh-CN" sz="2000" b="0" dirty="0">
                <a:solidFill>
                  <a:srgbClr val="000000"/>
                </a:solidFill>
                <a:latin typeface="Arial" charset="0"/>
              </a:rPr>
              <a:t> acid is a proton donor, and a </a:t>
            </a:r>
            <a:r>
              <a:rPr kumimoji="0" lang="en-US" altLang="zh-CN" sz="2000" b="0" dirty="0" err="1">
                <a:solidFill>
                  <a:srgbClr val="000000"/>
                </a:solidFill>
                <a:latin typeface="Arial" charset="0"/>
              </a:rPr>
              <a:t>Br</a:t>
            </a:r>
            <a:r>
              <a:rPr kumimoji="0" lang="en-US" altLang="zh-CN" sz="2000" b="0" dirty="0" err="1">
                <a:solidFill>
                  <a:srgbClr val="000000"/>
                </a:solidFill>
                <a:latin typeface="Arial" charset="0"/>
                <a:sym typeface="Symbol" pitchFamily="18" charset="2"/>
              </a:rPr>
              <a:t></a:t>
            </a:r>
            <a:r>
              <a:rPr kumimoji="0" lang="en-US" altLang="zh-CN" sz="2000" b="0" dirty="0" err="1">
                <a:solidFill>
                  <a:srgbClr val="000000"/>
                </a:solidFill>
                <a:latin typeface="Arial" charset="0"/>
              </a:rPr>
              <a:t>nsted</a:t>
            </a:r>
            <a:r>
              <a:rPr kumimoji="0" lang="en-US" altLang="zh-CN" sz="2000" b="0" dirty="0">
                <a:solidFill>
                  <a:srgbClr val="000000"/>
                </a:solidFill>
                <a:latin typeface="Arial" charset="0"/>
              </a:rPr>
              <a:t> base is a proton acceptor.</a:t>
            </a:r>
          </a:p>
        </p:txBody>
      </p:sp>
      <p:sp>
        <p:nvSpPr>
          <p:cNvPr id="569348" name="Text Box 4"/>
          <p:cNvSpPr txBox="1">
            <a:spLocks noChangeArrowheads="1"/>
          </p:cNvSpPr>
          <p:nvPr/>
        </p:nvSpPr>
        <p:spPr bwMode="auto">
          <a:xfrm>
            <a:off x="251520" y="1916832"/>
            <a:ext cx="4033838" cy="4524315"/>
          </a:xfrm>
          <a:prstGeom prst="rect">
            <a:avLst/>
          </a:prstGeom>
          <a:noFill/>
          <a:ln w="9525">
            <a:noFill/>
            <a:miter lim="800000"/>
            <a:headEnd/>
            <a:tailEnd/>
          </a:ln>
          <a:effectLst/>
        </p:spPr>
        <p:txBody>
          <a:bodyPr>
            <a:spAutoFit/>
          </a:bodyPr>
          <a:lstStyle/>
          <a:p>
            <a:pPr>
              <a:lnSpc>
                <a:spcPct val="120000"/>
              </a:lnSpc>
              <a:spcBef>
                <a:spcPts val="0"/>
              </a:spcBef>
              <a:buFont typeface="Symbol" pitchFamily="18" charset="2"/>
              <a:buNone/>
              <a:defRPr/>
            </a:pPr>
            <a:r>
              <a:rPr kumimoji="0" lang="zh-CN" altLang="en-US" b="0" dirty="0">
                <a:solidFill>
                  <a:srgbClr val="3333CC">
                    <a:lumMod val="50000"/>
                  </a:srgbClr>
                </a:solidFill>
                <a:latin typeface="Arial" pitchFamily="34" charset="0"/>
                <a:ea typeface="黑体"/>
                <a:cs typeface="Arial" pitchFamily="34" charset="0"/>
              </a:rPr>
              <a:t>共轭酸碱对：</a:t>
            </a:r>
            <a:r>
              <a:rPr kumimoji="0" lang="zh-CN" altLang="en-US" b="0" dirty="0">
                <a:solidFill>
                  <a:srgbClr val="000000"/>
                </a:solidFill>
                <a:latin typeface="Arial" pitchFamily="34" charset="0"/>
                <a:ea typeface="黑体"/>
                <a:cs typeface="Arial" pitchFamily="34" charset="0"/>
              </a:rPr>
              <a:t>显然，酸给出质子后余下的那部分就是碱，碱接受质子后就成为酸。这种酸与碱的相互依存关系，叫作</a:t>
            </a:r>
            <a:r>
              <a:rPr kumimoji="0" lang="zh-CN" altLang="en-US" b="0" dirty="0">
                <a:solidFill>
                  <a:srgbClr val="3333CC">
                    <a:lumMod val="50000"/>
                  </a:srgbClr>
                </a:solidFill>
                <a:latin typeface="Arial" pitchFamily="34" charset="0"/>
                <a:ea typeface="黑体"/>
                <a:cs typeface="Arial" pitchFamily="34" charset="0"/>
              </a:rPr>
              <a:t>共轭关系</a:t>
            </a:r>
            <a:r>
              <a:rPr kumimoji="0" lang="zh-CN" altLang="en-US" b="0" dirty="0">
                <a:solidFill>
                  <a:srgbClr val="000000"/>
                </a:solidFill>
                <a:latin typeface="Arial" pitchFamily="34" charset="0"/>
                <a:ea typeface="黑体"/>
                <a:cs typeface="Arial" pitchFamily="34" charset="0"/>
              </a:rPr>
              <a:t>，上述方程式中左边的酸是右边碱的</a:t>
            </a:r>
            <a:r>
              <a:rPr kumimoji="0" lang="zh-CN" altLang="en-US" b="0" dirty="0">
                <a:solidFill>
                  <a:srgbClr val="3333CC">
                    <a:lumMod val="50000"/>
                  </a:srgbClr>
                </a:solidFill>
                <a:latin typeface="Arial" pitchFamily="34" charset="0"/>
                <a:ea typeface="黑体"/>
                <a:cs typeface="Arial" pitchFamily="34" charset="0"/>
              </a:rPr>
              <a:t>共轭酸</a:t>
            </a:r>
            <a:r>
              <a:rPr kumimoji="0" lang="en-US" altLang="zh-CN" b="0" dirty="0">
                <a:solidFill>
                  <a:srgbClr val="000000"/>
                </a:solidFill>
                <a:latin typeface="Arial" pitchFamily="34" charset="0"/>
                <a:ea typeface="黑体"/>
                <a:cs typeface="Arial" pitchFamily="34" charset="0"/>
              </a:rPr>
              <a:t>(conjugate acid)</a:t>
            </a:r>
            <a:r>
              <a:rPr kumimoji="0" lang="zh-CN" altLang="en-US" b="0" dirty="0">
                <a:solidFill>
                  <a:srgbClr val="000000"/>
                </a:solidFill>
                <a:latin typeface="Arial" pitchFamily="34" charset="0"/>
                <a:ea typeface="黑体"/>
                <a:cs typeface="Arial" pitchFamily="34" charset="0"/>
              </a:rPr>
              <a:t>，而右边的碱则是左边酸的</a:t>
            </a:r>
            <a:r>
              <a:rPr kumimoji="0" lang="zh-CN" altLang="en-US" b="0" dirty="0">
                <a:solidFill>
                  <a:srgbClr val="3333CC">
                    <a:lumMod val="50000"/>
                  </a:srgbClr>
                </a:solidFill>
                <a:latin typeface="Arial" pitchFamily="34" charset="0"/>
                <a:ea typeface="黑体"/>
                <a:cs typeface="Arial" pitchFamily="34" charset="0"/>
              </a:rPr>
              <a:t>共轭碱</a:t>
            </a:r>
            <a:r>
              <a:rPr kumimoji="0" lang="en-US" altLang="zh-CN" b="0" dirty="0">
                <a:solidFill>
                  <a:srgbClr val="000000"/>
                </a:solidFill>
                <a:latin typeface="Arial" pitchFamily="34" charset="0"/>
                <a:ea typeface="黑体"/>
                <a:cs typeface="Arial" pitchFamily="34" charset="0"/>
              </a:rPr>
              <a:t>(conjugate base)</a:t>
            </a:r>
            <a:r>
              <a:rPr kumimoji="0" lang="zh-CN" altLang="en-US" b="0" dirty="0">
                <a:solidFill>
                  <a:srgbClr val="000000"/>
                </a:solidFill>
                <a:latin typeface="Arial" pitchFamily="34" charset="0"/>
                <a:ea typeface="黑体"/>
                <a:cs typeface="Arial" pitchFamily="34" charset="0"/>
              </a:rPr>
              <a:t>，彼此联系在一起叫作</a:t>
            </a:r>
            <a:r>
              <a:rPr kumimoji="0" lang="zh-CN" altLang="en-US" b="0" dirty="0">
                <a:solidFill>
                  <a:srgbClr val="3333CC">
                    <a:lumMod val="50000"/>
                  </a:srgbClr>
                </a:solidFill>
                <a:latin typeface="Arial" pitchFamily="34" charset="0"/>
                <a:ea typeface="黑体"/>
                <a:cs typeface="Arial" pitchFamily="34" charset="0"/>
              </a:rPr>
              <a:t>共轭酸碱对</a:t>
            </a:r>
            <a:r>
              <a:rPr kumimoji="0" lang="zh-CN" altLang="en-US" b="0" dirty="0">
                <a:solidFill>
                  <a:srgbClr val="000000"/>
                </a:solidFill>
                <a:latin typeface="Arial" pitchFamily="34" charset="0"/>
                <a:ea typeface="黑体"/>
                <a:cs typeface="Arial" pitchFamily="34" charset="0"/>
              </a:rPr>
              <a:t>。</a:t>
            </a:r>
            <a:r>
              <a:rPr kumimoji="0" lang="zh-CN" altLang="en-US" b="0" dirty="0">
                <a:solidFill>
                  <a:srgbClr val="FFFFFF"/>
                </a:solidFill>
                <a:latin typeface="Arial" pitchFamily="34" charset="0"/>
                <a:ea typeface="黑体"/>
                <a:cs typeface="Arial" pitchFamily="34" charset="0"/>
              </a:rPr>
              <a:t>    </a:t>
            </a:r>
          </a:p>
        </p:txBody>
      </p:sp>
      <p:sp>
        <p:nvSpPr>
          <p:cNvPr id="569349" name="Rectangle 5"/>
          <p:cNvSpPr>
            <a:spLocks noChangeArrowheads="1"/>
          </p:cNvSpPr>
          <p:nvPr/>
        </p:nvSpPr>
        <p:spPr bwMode="auto">
          <a:xfrm>
            <a:off x="1043608" y="1339057"/>
            <a:ext cx="2708275" cy="523875"/>
          </a:xfrm>
          <a:prstGeom prst="rect">
            <a:avLst/>
          </a:prstGeom>
          <a:noFill/>
          <a:ln w="9525">
            <a:noFill/>
            <a:miter lim="800000"/>
            <a:headEnd/>
            <a:tailEnd/>
          </a:ln>
          <a:effectLst/>
        </p:spPr>
        <p:txBody>
          <a:bodyPr>
            <a:spAutoFit/>
          </a:bodyPr>
          <a:lstStyle/>
          <a:p>
            <a:pPr>
              <a:spcAft>
                <a:spcPct val="50000"/>
              </a:spcAft>
              <a:defRPr/>
            </a:pPr>
            <a:r>
              <a:rPr kumimoji="0" lang="zh-CN" altLang="en-US" sz="2800" dirty="0">
                <a:solidFill>
                  <a:srgbClr val="0000FF"/>
                </a:solidFill>
                <a:latin typeface="Arial" pitchFamily="34" charset="0"/>
                <a:ea typeface="黑体"/>
                <a:cs typeface="Arial" pitchFamily="34" charset="0"/>
              </a:rPr>
              <a:t>酸 	   </a:t>
            </a:r>
            <a:r>
              <a:rPr kumimoji="0" lang="en-US" altLang="zh-CN" sz="2800" dirty="0">
                <a:solidFill>
                  <a:srgbClr val="0000FF"/>
                </a:solidFill>
                <a:latin typeface="Arial" pitchFamily="34" charset="0"/>
                <a:ea typeface="黑体"/>
                <a:cs typeface="Arial" pitchFamily="34" charset="0"/>
              </a:rPr>
              <a:t>H</a:t>
            </a:r>
            <a:r>
              <a:rPr kumimoji="0" lang="en-US" altLang="zh-CN" sz="2800" baseline="30000" dirty="0">
                <a:solidFill>
                  <a:srgbClr val="0000FF"/>
                </a:solidFill>
                <a:latin typeface="Arial" pitchFamily="34" charset="0"/>
                <a:ea typeface="黑体"/>
                <a:cs typeface="Arial" pitchFamily="34" charset="0"/>
                <a:sym typeface="Symbol" pitchFamily="18" charset="2"/>
              </a:rPr>
              <a:t></a:t>
            </a:r>
            <a:r>
              <a:rPr kumimoji="0" lang="en-US" altLang="zh-CN" sz="2800" dirty="0">
                <a:solidFill>
                  <a:srgbClr val="0000FF"/>
                </a:solidFill>
                <a:latin typeface="Arial" pitchFamily="34" charset="0"/>
                <a:ea typeface="黑体"/>
                <a:cs typeface="Arial" pitchFamily="34" charset="0"/>
              </a:rPr>
              <a:t> +  </a:t>
            </a:r>
            <a:r>
              <a:rPr kumimoji="0" lang="zh-CN" altLang="en-US" sz="2800" dirty="0">
                <a:solidFill>
                  <a:srgbClr val="0000FF"/>
                </a:solidFill>
                <a:latin typeface="Arial" pitchFamily="34" charset="0"/>
                <a:ea typeface="黑体"/>
                <a:cs typeface="Arial" pitchFamily="34" charset="0"/>
              </a:rPr>
              <a:t>碱</a:t>
            </a:r>
          </a:p>
        </p:txBody>
      </p:sp>
      <p:sp>
        <p:nvSpPr>
          <p:cNvPr id="10" name="矩形 9"/>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11" name="Rectangle 6"/>
          <p:cNvSpPr>
            <a:spLocks noChangeArrowheads="1"/>
          </p:cNvSpPr>
          <p:nvPr/>
        </p:nvSpPr>
        <p:spPr bwMode="auto">
          <a:xfrm>
            <a:off x="971600" y="122531"/>
            <a:ext cx="7200800" cy="762000"/>
          </a:xfrm>
          <a:prstGeom prst="rect">
            <a:avLst/>
          </a:prstGeom>
          <a:noFill/>
          <a:ln w="9525">
            <a:noFill/>
            <a:miter lim="800000"/>
            <a:headEnd/>
            <a:tailEnd/>
          </a:ln>
        </p:spPr>
        <p:txBody>
          <a:bodyPr anchor="ctr"/>
          <a:lstStyle/>
          <a:p>
            <a:pPr algn="ctr">
              <a:defRPr/>
            </a:pPr>
            <a:r>
              <a:rPr lang="zh-CN" altLang="en-US" sz="2800" b="0" dirty="0">
                <a:solidFill>
                  <a:srgbClr val="3333CC">
                    <a:lumMod val="50000"/>
                  </a:srgbClr>
                </a:solidFill>
                <a:latin typeface="Times New Roman"/>
                <a:ea typeface="黑体"/>
                <a:cs typeface="Arial" pitchFamily="34" charset="0"/>
              </a:rPr>
              <a:t>酸碱质子理论</a:t>
            </a:r>
            <a:endParaRPr lang="en-US" altLang="zh-CN" sz="2800" b="0" dirty="0">
              <a:solidFill>
                <a:srgbClr val="3333CC">
                  <a:lumMod val="50000"/>
                </a:srgbClr>
              </a:solidFill>
              <a:latin typeface="Times New Roman"/>
              <a:ea typeface="黑体"/>
              <a:cs typeface="Arial" pitchFamily="34" charset="0"/>
            </a:endParaRPr>
          </a:p>
        </p:txBody>
      </p:sp>
      <p:sp>
        <p:nvSpPr>
          <p:cNvPr id="12" name="页脚占位符 1"/>
          <p:cNvSpPr>
            <a:spLocks noGrp="1"/>
          </p:cNvSpPr>
          <p:nvPr>
            <p:ph type="ftr" sz="quarter" idx="10"/>
          </p:nvPr>
        </p:nvSpPr>
        <p:spPr>
          <a:xfrm>
            <a:off x="0" y="6553200"/>
            <a:ext cx="457200" cy="228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2371A666-4827-42C6-B7D7-4A6AC365699C}" type="slidenum">
              <a:rPr lang="zh-CN" altLang="en-US" sz="1400" smtClean="0"/>
              <a:pPr eaLnBrk="1" hangingPunct="1"/>
              <a:t>14</a:t>
            </a:fld>
            <a:endParaRPr lang="en-US" altLang="zh-CN" sz="1400" dirty="0"/>
          </a:p>
        </p:txBody>
      </p:sp>
      <p:grpSp>
        <p:nvGrpSpPr>
          <p:cNvPr id="13" name="组合 12">
            <a:extLst>
              <a:ext uri="{FF2B5EF4-FFF2-40B4-BE49-F238E27FC236}">
                <a16:creationId xmlns:a16="http://schemas.microsoft.com/office/drawing/2014/main" id="{41C09A82-6110-7640-B248-A83B180F462A}"/>
              </a:ext>
            </a:extLst>
          </p:cNvPr>
          <p:cNvGrpSpPr/>
          <p:nvPr/>
        </p:nvGrpSpPr>
        <p:grpSpPr>
          <a:xfrm>
            <a:off x="1594820" y="1575781"/>
            <a:ext cx="648072" cy="72008"/>
            <a:chOff x="7380312" y="3933056"/>
            <a:chExt cx="648072" cy="72008"/>
          </a:xfrm>
        </p:grpSpPr>
        <p:cxnSp>
          <p:nvCxnSpPr>
            <p:cNvPr id="14" name="直线箭头连接符 13">
              <a:extLst>
                <a:ext uri="{FF2B5EF4-FFF2-40B4-BE49-F238E27FC236}">
                  <a16:creationId xmlns:a16="http://schemas.microsoft.com/office/drawing/2014/main" id="{5EDE1D4F-E4A9-C34A-94E8-3A4B49A6AAFE}"/>
                </a:ext>
              </a:extLst>
            </p:cNvPr>
            <p:cNvCxnSpPr/>
            <p:nvPr/>
          </p:nvCxnSpPr>
          <p:spPr bwMode="auto">
            <a:xfrm>
              <a:off x="7380312" y="3933056"/>
              <a:ext cx="648072" cy="0"/>
            </a:xfrm>
            <a:prstGeom prst="straightConnector1">
              <a:avLst/>
            </a:prstGeom>
            <a:noFill/>
            <a:ln w="25400" cap="flat" cmpd="sng" algn="ctr">
              <a:solidFill>
                <a:srgbClr val="0000FF"/>
              </a:solidFill>
              <a:prstDash val="solid"/>
              <a:round/>
              <a:headEnd type="none" w="med" len="med"/>
              <a:tailEnd type="triangle"/>
            </a:ln>
            <a:effectLst/>
          </p:spPr>
        </p:cxnSp>
        <p:cxnSp>
          <p:nvCxnSpPr>
            <p:cNvPr id="15" name="直线箭头连接符 14">
              <a:extLst>
                <a:ext uri="{FF2B5EF4-FFF2-40B4-BE49-F238E27FC236}">
                  <a16:creationId xmlns:a16="http://schemas.microsoft.com/office/drawing/2014/main" id="{0FF49253-7EDF-B748-AC09-0F2977473ED4}"/>
                </a:ext>
              </a:extLst>
            </p:cNvPr>
            <p:cNvCxnSpPr/>
            <p:nvPr/>
          </p:nvCxnSpPr>
          <p:spPr bwMode="auto">
            <a:xfrm>
              <a:off x="7380312" y="4005064"/>
              <a:ext cx="648072" cy="0"/>
            </a:xfrm>
            <a:prstGeom prst="straightConnector1">
              <a:avLst/>
            </a:prstGeom>
            <a:noFill/>
            <a:ln w="25400" cap="flat" cmpd="sng" algn="ctr">
              <a:solidFill>
                <a:srgbClr val="0000FF"/>
              </a:solidFill>
              <a:prstDash val="solid"/>
              <a:round/>
              <a:headEnd type="triangle" w="med" len="med"/>
              <a:tailEnd type="none"/>
            </a:ln>
            <a:effectLst/>
          </p:spPr>
        </p:cxnSp>
      </p:grpSp>
    </p:spTree>
    <p:extLst>
      <p:ext uri="{BB962C8B-B14F-4D97-AF65-F5344CB8AC3E}">
        <p14:creationId xmlns:p14="http://schemas.microsoft.com/office/powerpoint/2010/main" val="675068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0" name="Text Box 2"/>
          <p:cNvSpPr txBox="1">
            <a:spLocks noChangeArrowheads="1"/>
          </p:cNvSpPr>
          <p:nvPr/>
        </p:nvSpPr>
        <p:spPr bwMode="auto">
          <a:xfrm>
            <a:off x="323529" y="1176983"/>
            <a:ext cx="8568952" cy="1531937"/>
          </a:xfrm>
          <a:prstGeom prst="rect">
            <a:avLst/>
          </a:prstGeom>
          <a:noFill/>
          <a:ln w="9525">
            <a:noFill/>
            <a:miter lim="800000"/>
            <a:headEnd/>
            <a:tailEnd/>
          </a:ln>
          <a:effectLst/>
        </p:spPr>
        <p:txBody>
          <a:bodyPr wrap="square">
            <a:spAutoFit/>
          </a:bodyPr>
          <a:lstStyle/>
          <a:p>
            <a:pPr>
              <a:lnSpc>
                <a:spcPct val="130000"/>
              </a:lnSpc>
              <a:spcBef>
                <a:spcPct val="50000"/>
              </a:spcBef>
              <a:buFont typeface="Symbol" pitchFamily="18" charset="2"/>
              <a:buNone/>
              <a:defRPr/>
            </a:pPr>
            <a:r>
              <a:rPr kumimoji="0" lang="zh-CN" altLang="en-US" b="0" dirty="0">
                <a:solidFill>
                  <a:srgbClr val="000000"/>
                </a:solidFill>
                <a:latin typeface="Arial" pitchFamily="34" charset="0"/>
                <a:ea typeface="黑体"/>
                <a:cs typeface="Arial" pitchFamily="34" charset="0"/>
              </a:rPr>
              <a:t>上述共轭酸碱对的半反应不能单独存在，因为酸不能自动放出质子，而必须同时存在另一物质作为碱接受质子酸才能变成共轭碱；反之，碱也如此。因此，完整的反应应写成：</a:t>
            </a:r>
          </a:p>
        </p:txBody>
      </p:sp>
      <p:pic>
        <p:nvPicPr>
          <p:cNvPr id="570371" name="Picture 3"/>
          <p:cNvPicPr>
            <a:picLocks noChangeAspect="1" noChangeArrowheads="1"/>
          </p:cNvPicPr>
          <p:nvPr/>
        </p:nvPicPr>
        <p:blipFill>
          <a:blip r:embed="rId2">
            <a:lum bright="-24000" contrast="36000"/>
            <a:extLst>
              <a:ext uri="{28A0092B-C50C-407E-A947-70E740481C1C}">
                <a14:useLocalDpi xmlns:a14="http://schemas.microsoft.com/office/drawing/2010/main" val="0"/>
              </a:ext>
            </a:extLst>
          </a:blip>
          <a:srcRect/>
          <a:stretch>
            <a:fillRect/>
          </a:stretch>
        </p:blipFill>
        <p:spPr bwMode="auto">
          <a:xfrm>
            <a:off x="2082414" y="4077071"/>
            <a:ext cx="2770280" cy="2552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0374" name="Text Box 6"/>
          <p:cNvSpPr txBox="1">
            <a:spLocks noChangeArrowheads="1"/>
          </p:cNvSpPr>
          <p:nvPr/>
        </p:nvSpPr>
        <p:spPr bwMode="auto">
          <a:xfrm>
            <a:off x="5148064" y="5770851"/>
            <a:ext cx="2916237" cy="519181"/>
          </a:xfrm>
          <a:prstGeom prst="rect">
            <a:avLst/>
          </a:prstGeom>
          <a:noFill/>
          <a:ln w="9525">
            <a:noFill/>
            <a:miter lim="800000"/>
            <a:headEnd/>
            <a:tailEnd/>
          </a:ln>
          <a:effectLst/>
        </p:spPr>
        <p:txBody>
          <a:bodyPr>
            <a:spAutoFit/>
          </a:bodyPr>
          <a:lstStyle/>
          <a:p>
            <a:pPr>
              <a:lnSpc>
                <a:spcPct val="130000"/>
              </a:lnSpc>
              <a:defRPr/>
            </a:pPr>
            <a:r>
              <a:rPr kumimoji="0" lang="en-US" altLang="zh-CN" dirty="0" err="1">
                <a:solidFill>
                  <a:srgbClr val="3333CC">
                    <a:lumMod val="50000"/>
                  </a:srgbClr>
                </a:solidFill>
                <a:latin typeface="Arial" pitchFamily="34" charset="0"/>
                <a:ea typeface="黑体"/>
                <a:cs typeface="Arial" pitchFamily="34" charset="0"/>
              </a:rPr>
              <a:t>HCl</a:t>
            </a:r>
            <a:r>
              <a:rPr kumimoji="0" lang="zh-CN" altLang="en-US" dirty="0">
                <a:solidFill>
                  <a:srgbClr val="3333CC">
                    <a:lumMod val="50000"/>
                  </a:srgbClr>
                </a:solidFill>
                <a:latin typeface="Arial" pitchFamily="34" charset="0"/>
                <a:ea typeface="黑体"/>
                <a:cs typeface="Arial" pitchFamily="34" charset="0"/>
              </a:rPr>
              <a:t>在水中完全电离</a:t>
            </a:r>
          </a:p>
        </p:txBody>
      </p:sp>
      <p:grpSp>
        <p:nvGrpSpPr>
          <p:cNvPr id="18438" name="Group 13"/>
          <p:cNvGrpSpPr>
            <a:grpSpLocks/>
          </p:cNvGrpSpPr>
          <p:nvPr/>
        </p:nvGrpSpPr>
        <p:grpSpPr bwMode="auto">
          <a:xfrm>
            <a:off x="899592" y="2750244"/>
            <a:ext cx="7713601" cy="966788"/>
            <a:chOff x="663" y="1298"/>
            <a:chExt cx="5263" cy="609"/>
          </a:xfrm>
        </p:grpSpPr>
        <p:sp>
          <p:nvSpPr>
            <p:cNvPr id="570375" name="Text Box 7"/>
            <p:cNvSpPr txBox="1">
              <a:spLocks noChangeArrowheads="1"/>
            </p:cNvSpPr>
            <p:nvPr/>
          </p:nvSpPr>
          <p:spPr bwMode="auto">
            <a:xfrm>
              <a:off x="712" y="1616"/>
              <a:ext cx="652" cy="291"/>
            </a:xfrm>
            <a:prstGeom prst="rect">
              <a:avLst/>
            </a:prstGeom>
            <a:noFill/>
            <a:ln w="9525">
              <a:noFill/>
              <a:miter lim="800000"/>
              <a:headEnd/>
              <a:tailEnd/>
            </a:ln>
            <a:effectLst/>
          </p:spPr>
          <p:txBody>
            <a:bodyPr wrap="none">
              <a:spAutoFit/>
            </a:bodyPr>
            <a:lstStyle/>
            <a:p>
              <a:pPr>
                <a:defRPr/>
              </a:pPr>
              <a:r>
                <a:rPr kumimoji="0" lang="zh-CN" altLang="en-US">
                  <a:solidFill>
                    <a:srgbClr val="0000FF"/>
                  </a:solidFill>
                  <a:latin typeface="Arial" pitchFamily="34" charset="0"/>
                  <a:ea typeface="黑体"/>
                  <a:cs typeface="Arial" pitchFamily="34" charset="0"/>
                </a:rPr>
                <a:t>酸 </a:t>
              </a:r>
              <a:r>
                <a:rPr kumimoji="0" lang="en-US" altLang="zh-CN">
                  <a:solidFill>
                    <a:srgbClr val="0000FF"/>
                  </a:solidFill>
                  <a:latin typeface="Arial" pitchFamily="34" charset="0"/>
                  <a:ea typeface="黑体"/>
                  <a:cs typeface="Arial" pitchFamily="34" charset="0"/>
                </a:rPr>
                <a:t>(1)</a:t>
              </a:r>
            </a:p>
          </p:txBody>
        </p:sp>
        <p:sp>
          <p:nvSpPr>
            <p:cNvPr id="570376" name="Text Box 8"/>
            <p:cNvSpPr txBox="1">
              <a:spLocks noChangeArrowheads="1"/>
            </p:cNvSpPr>
            <p:nvPr/>
          </p:nvSpPr>
          <p:spPr bwMode="auto">
            <a:xfrm>
              <a:off x="2124" y="1616"/>
              <a:ext cx="652" cy="291"/>
            </a:xfrm>
            <a:prstGeom prst="rect">
              <a:avLst/>
            </a:prstGeom>
            <a:noFill/>
            <a:ln w="9525">
              <a:noFill/>
              <a:miter lim="800000"/>
              <a:headEnd/>
              <a:tailEnd/>
            </a:ln>
            <a:effectLst/>
          </p:spPr>
          <p:txBody>
            <a:bodyPr wrap="none">
              <a:spAutoFit/>
            </a:bodyPr>
            <a:lstStyle/>
            <a:p>
              <a:pPr>
                <a:defRPr/>
              </a:pPr>
              <a:r>
                <a:rPr kumimoji="0" lang="zh-CN" altLang="en-US" dirty="0">
                  <a:solidFill>
                    <a:srgbClr val="0000FF"/>
                  </a:solidFill>
                  <a:latin typeface="Arial" pitchFamily="34" charset="0"/>
                  <a:ea typeface="黑体"/>
                  <a:cs typeface="Arial" pitchFamily="34" charset="0"/>
                </a:rPr>
                <a:t>碱 </a:t>
              </a:r>
              <a:r>
                <a:rPr kumimoji="0" lang="en-US" altLang="zh-CN" dirty="0">
                  <a:solidFill>
                    <a:srgbClr val="0000FF"/>
                  </a:solidFill>
                  <a:latin typeface="Arial" pitchFamily="34" charset="0"/>
                  <a:ea typeface="黑体"/>
                  <a:cs typeface="Arial" pitchFamily="34" charset="0"/>
                </a:rPr>
                <a:t>(2)</a:t>
              </a:r>
            </a:p>
          </p:txBody>
        </p:sp>
        <p:sp>
          <p:nvSpPr>
            <p:cNvPr id="570377" name="Text Box 9"/>
            <p:cNvSpPr txBox="1">
              <a:spLocks noChangeArrowheads="1"/>
            </p:cNvSpPr>
            <p:nvPr/>
          </p:nvSpPr>
          <p:spPr bwMode="auto">
            <a:xfrm>
              <a:off x="3745" y="1600"/>
              <a:ext cx="652" cy="291"/>
            </a:xfrm>
            <a:prstGeom prst="rect">
              <a:avLst/>
            </a:prstGeom>
            <a:noFill/>
            <a:ln w="9525">
              <a:noFill/>
              <a:miter lim="800000"/>
              <a:headEnd/>
              <a:tailEnd/>
            </a:ln>
            <a:effectLst/>
          </p:spPr>
          <p:txBody>
            <a:bodyPr wrap="none">
              <a:spAutoFit/>
            </a:bodyPr>
            <a:lstStyle/>
            <a:p>
              <a:pPr>
                <a:defRPr/>
              </a:pPr>
              <a:r>
                <a:rPr kumimoji="0" lang="zh-CN" altLang="en-US" dirty="0">
                  <a:solidFill>
                    <a:srgbClr val="0000FF"/>
                  </a:solidFill>
                  <a:latin typeface="Arial" pitchFamily="34" charset="0"/>
                  <a:ea typeface="黑体"/>
                  <a:cs typeface="Arial" pitchFamily="34" charset="0"/>
                </a:rPr>
                <a:t>酸 </a:t>
              </a:r>
              <a:r>
                <a:rPr kumimoji="0" lang="en-US" altLang="zh-CN" dirty="0">
                  <a:solidFill>
                    <a:srgbClr val="0000FF"/>
                  </a:solidFill>
                  <a:latin typeface="Arial" pitchFamily="34" charset="0"/>
                  <a:ea typeface="黑体"/>
                  <a:cs typeface="Arial" pitchFamily="34" charset="0"/>
                </a:rPr>
                <a:t>(2)</a:t>
              </a:r>
            </a:p>
          </p:txBody>
        </p:sp>
        <p:sp>
          <p:nvSpPr>
            <p:cNvPr id="570378" name="Text Box 10"/>
            <p:cNvSpPr txBox="1">
              <a:spLocks noChangeArrowheads="1"/>
            </p:cNvSpPr>
            <p:nvPr/>
          </p:nvSpPr>
          <p:spPr bwMode="auto">
            <a:xfrm>
              <a:off x="5036" y="1600"/>
              <a:ext cx="652" cy="291"/>
            </a:xfrm>
            <a:prstGeom prst="rect">
              <a:avLst/>
            </a:prstGeom>
            <a:noFill/>
            <a:ln w="9525">
              <a:noFill/>
              <a:miter lim="800000"/>
              <a:headEnd/>
              <a:tailEnd/>
            </a:ln>
            <a:effectLst/>
          </p:spPr>
          <p:txBody>
            <a:bodyPr wrap="none">
              <a:spAutoFit/>
            </a:bodyPr>
            <a:lstStyle/>
            <a:p>
              <a:pPr>
                <a:defRPr/>
              </a:pPr>
              <a:r>
                <a:rPr kumimoji="0" lang="zh-CN" altLang="en-US" dirty="0">
                  <a:solidFill>
                    <a:srgbClr val="0000FF"/>
                  </a:solidFill>
                  <a:latin typeface="Arial" pitchFamily="34" charset="0"/>
                  <a:ea typeface="黑体"/>
                  <a:cs typeface="Arial" pitchFamily="34" charset="0"/>
                </a:rPr>
                <a:t>碱 </a:t>
              </a:r>
              <a:r>
                <a:rPr kumimoji="0" lang="en-US" altLang="zh-CN" dirty="0">
                  <a:solidFill>
                    <a:srgbClr val="0000FF"/>
                  </a:solidFill>
                  <a:latin typeface="Arial" pitchFamily="34" charset="0"/>
                  <a:ea typeface="黑体"/>
                  <a:cs typeface="Arial" pitchFamily="34" charset="0"/>
                </a:rPr>
                <a:t>(1)</a:t>
              </a:r>
            </a:p>
          </p:txBody>
        </p:sp>
        <p:grpSp>
          <p:nvGrpSpPr>
            <p:cNvPr id="18443" name="Group 12"/>
            <p:cNvGrpSpPr>
              <a:grpSpLocks/>
            </p:cNvGrpSpPr>
            <p:nvPr/>
          </p:nvGrpSpPr>
          <p:grpSpPr bwMode="auto">
            <a:xfrm>
              <a:off x="663" y="1298"/>
              <a:ext cx="5263" cy="291"/>
              <a:chOff x="663" y="1298"/>
              <a:chExt cx="5263" cy="291"/>
            </a:xfrm>
          </p:grpSpPr>
          <p:sp>
            <p:nvSpPr>
              <p:cNvPr id="570372" name="Text Box 4"/>
              <p:cNvSpPr txBox="1">
                <a:spLocks noChangeArrowheads="1"/>
              </p:cNvSpPr>
              <p:nvPr/>
            </p:nvSpPr>
            <p:spPr bwMode="auto">
              <a:xfrm>
                <a:off x="663" y="1298"/>
                <a:ext cx="5263" cy="291"/>
              </a:xfrm>
              <a:prstGeom prst="rect">
                <a:avLst/>
              </a:prstGeom>
              <a:noFill/>
              <a:ln w="9525">
                <a:noFill/>
                <a:miter lim="800000"/>
                <a:headEnd/>
                <a:tailEnd/>
              </a:ln>
              <a:effectLst/>
            </p:spPr>
            <p:txBody>
              <a:bodyPr wrap="none">
                <a:spAutoFit/>
              </a:bodyPr>
              <a:lstStyle/>
              <a:p>
                <a:pPr>
                  <a:defRPr/>
                </a:pPr>
                <a:r>
                  <a:rPr kumimoji="0" lang="en-US" altLang="zh-CN" dirty="0" err="1">
                    <a:solidFill>
                      <a:srgbClr val="0000FF"/>
                    </a:solidFill>
                    <a:latin typeface="Arial" pitchFamily="34" charset="0"/>
                    <a:ea typeface="黑体"/>
                    <a:cs typeface="Arial" pitchFamily="34" charset="0"/>
                  </a:rPr>
                  <a:t>HCl</a:t>
                </a:r>
                <a:r>
                  <a:rPr kumimoji="0" lang="en-US" altLang="zh-CN" dirty="0">
                    <a:solidFill>
                      <a:srgbClr val="0000FF"/>
                    </a:solidFill>
                    <a:latin typeface="Arial" pitchFamily="34" charset="0"/>
                    <a:ea typeface="黑体"/>
                    <a:cs typeface="Arial" pitchFamily="34" charset="0"/>
                  </a:rPr>
                  <a:t> (</a:t>
                </a:r>
                <a:r>
                  <a:rPr kumimoji="0" lang="en-US" altLang="zh-CN" dirty="0" err="1">
                    <a:solidFill>
                      <a:srgbClr val="0000FF"/>
                    </a:solidFill>
                    <a:latin typeface="Arial" pitchFamily="34" charset="0"/>
                    <a:ea typeface="黑体"/>
                    <a:cs typeface="Arial" pitchFamily="34" charset="0"/>
                  </a:rPr>
                  <a:t>aq</a:t>
                </a:r>
                <a:r>
                  <a:rPr kumimoji="0" lang="en-US" altLang="zh-CN" dirty="0">
                    <a:solidFill>
                      <a:srgbClr val="0000FF"/>
                    </a:solidFill>
                    <a:latin typeface="Arial" pitchFamily="34" charset="0"/>
                    <a:ea typeface="黑体"/>
                    <a:cs typeface="Arial" pitchFamily="34" charset="0"/>
                  </a:rPr>
                  <a:t>)     +    H</a:t>
                </a:r>
                <a:r>
                  <a:rPr kumimoji="0" lang="en-US" altLang="zh-CN" baseline="-25000" dirty="0">
                    <a:solidFill>
                      <a:srgbClr val="0000FF"/>
                    </a:solidFill>
                    <a:latin typeface="Arial" pitchFamily="34" charset="0"/>
                    <a:ea typeface="黑体"/>
                    <a:cs typeface="Arial" pitchFamily="34" charset="0"/>
                  </a:rPr>
                  <a:t>2</a:t>
                </a:r>
                <a:r>
                  <a:rPr kumimoji="0" lang="en-US" altLang="zh-CN" dirty="0">
                    <a:solidFill>
                      <a:srgbClr val="0000FF"/>
                    </a:solidFill>
                    <a:latin typeface="Arial" pitchFamily="34" charset="0"/>
                    <a:ea typeface="黑体"/>
                    <a:cs typeface="Arial" pitchFamily="34" charset="0"/>
                  </a:rPr>
                  <a:t>O (l)          </a:t>
                </a:r>
                <a:r>
                  <a:rPr kumimoji="0" lang="en-US" altLang="zh-CN" dirty="0">
                    <a:solidFill>
                      <a:srgbClr val="0000FF"/>
                    </a:solidFill>
                    <a:latin typeface="Arial" pitchFamily="34" charset="0"/>
                    <a:ea typeface="黑体"/>
                    <a:cs typeface="Arial" pitchFamily="34" charset="0"/>
                    <a:sym typeface="Wingdings" pitchFamily="2" charset="2"/>
                  </a:rPr>
                  <a:t>      H</a:t>
                </a:r>
                <a:r>
                  <a:rPr kumimoji="0" lang="en-US" altLang="zh-CN" baseline="-25000" dirty="0">
                    <a:solidFill>
                      <a:srgbClr val="0000FF"/>
                    </a:solidFill>
                    <a:latin typeface="Arial" pitchFamily="34" charset="0"/>
                    <a:ea typeface="黑体"/>
                    <a:cs typeface="Arial" pitchFamily="34" charset="0"/>
                    <a:sym typeface="Wingdings" pitchFamily="2" charset="2"/>
                  </a:rPr>
                  <a:t>3</a:t>
                </a:r>
                <a:r>
                  <a:rPr kumimoji="0" lang="en-US" altLang="zh-CN" dirty="0">
                    <a:solidFill>
                      <a:srgbClr val="0000FF"/>
                    </a:solidFill>
                    <a:latin typeface="Arial" pitchFamily="34" charset="0"/>
                    <a:ea typeface="黑体"/>
                    <a:cs typeface="Arial" pitchFamily="34" charset="0"/>
                    <a:sym typeface="Wingdings" pitchFamily="2" charset="2"/>
                  </a:rPr>
                  <a:t>O</a:t>
                </a:r>
                <a:r>
                  <a:rPr kumimoji="0" lang="en-US" altLang="zh-CN" baseline="30000" dirty="0">
                    <a:solidFill>
                      <a:srgbClr val="0000FF"/>
                    </a:solidFill>
                    <a:latin typeface="Arial" pitchFamily="34" charset="0"/>
                    <a:ea typeface="黑体"/>
                    <a:cs typeface="Arial" pitchFamily="34" charset="0"/>
                    <a:sym typeface="Symbol" pitchFamily="18" charset="2"/>
                  </a:rPr>
                  <a:t></a:t>
                </a:r>
                <a:r>
                  <a:rPr kumimoji="0" lang="en-US" altLang="zh-CN" dirty="0">
                    <a:solidFill>
                      <a:srgbClr val="0000FF"/>
                    </a:solidFill>
                    <a:latin typeface="Arial" pitchFamily="34" charset="0"/>
                    <a:ea typeface="黑体"/>
                    <a:cs typeface="Arial" pitchFamily="34" charset="0"/>
                    <a:sym typeface="Wingdings" pitchFamily="2" charset="2"/>
                  </a:rPr>
                  <a:t> (</a:t>
                </a:r>
                <a:r>
                  <a:rPr kumimoji="0" lang="en-US" altLang="zh-CN" dirty="0" err="1">
                    <a:solidFill>
                      <a:srgbClr val="0000FF"/>
                    </a:solidFill>
                    <a:latin typeface="Arial" pitchFamily="34" charset="0"/>
                    <a:ea typeface="黑体"/>
                    <a:cs typeface="Arial" pitchFamily="34" charset="0"/>
                    <a:sym typeface="Wingdings" pitchFamily="2" charset="2"/>
                  </a:rPr>
                  <a:t>aq</a:t>
                </a:r>
                <a:r>
                  <a:rPr kumimoji="0" lang="en-US" altLang="zh-CN" dirty="0">
                    <a:solidFill>
                      <a:srgbClr val="0000FF"/>
                    </a:solidFill>
                    <a:latin typeface="Arial" pitchFamily="34" charset="0"/>
                    <a:ea typeface="黑体"/>
                    <a:cs typeface="Arial" pitchFamily="34" charset="0"/>
                    <a:sym typeface="Wingdings" pitchFamily="2" charset="2"/>
                  </a:rPr>
                  <a:t>)  +   Cl</a:t>
                </a:r>
                <a:r>
                  <a:rPr kumimoji="0" lang="en-US" altLang="zh-CN" baseline="30000" dirty="0">
                    <a:solidFill>
                      <a:srgbClr val="0000FF"/>
                    </a:solidFill>
                    <a:latin typeface="Arial" pitchFamily="34" charset="0"/>
                    <a:ea typeface="黑体"/>
                    <a:cs typeface="Arial" pitchFamily="34" charset="0"/>
                    <a:sym typeface="Symbol" pitchFamily="18" charset="2"/>
                  </a:rPr>
                  <a:t></a:t>
                </a:r>
                <a:r>
                  <a:rPr kumimoji="0" lang="en-US" altLang="zh-CN" dirty="0">
                    <a:solidFill>
                      <a:srgbClr val="0000FF"/>
                    </a:solidFill>
                    <a:latin typeface="Arial" pitchFamily="34" charset="0"/>
                    <a:ea typeface="黑体"/>
                    <a:cs typeface="Arial" pitchFamily="34" charset="0"/>
                    <a:sym typeface="Wingdings" pitchFamily="2" charset="2"/>
                  </a:rPr>
                  <a:t> (</a:t>
                </a:r>
                <a:r>
                  <a:rPr kumimoji="0" lang="en-US" altLang="zh-CN" dirty="0" err="1">
                    <a:solidFill>
                      <a:srgbClr val="0000FF"/>
                    </a:solidFill>
                    <a:latin typeface="Arial" pitchFamily="34" charset="0"/>
                    <a:ea typeface="黑体"/>
                    <a:cs typeface="Arial" pitchFamily="34" charset="0"/>
                    <a:sym typeface="Wingdings" pitchFamily="2" charset="2"/>
                  </a:rPr>
                  <a:t>aq</a:t>
                </a:r>
                <a:r>
                  <a:rPr kumimoji="0" lang="en-US" altLang="zh-CN" dirty="0">
                    <a:solidFill>
                      <a:srgbClr val="0000FF"/>
                    </a:solidFill>
                    <a:latin typeface="Arial" pitchFamily="34" charset="0"/>
                    <a:ea typeface="黑体"/>
                    <a:cs typeface="Arial" pitchFamily="34" charset="0"/>
                    <a:sym typeface="Wingdings" pitchFamily="2" charset="2"/>
                  </a:rPr>
                  <a:t>) </a:t>
                </a:r>
              </a:p>
            </p:txBody>
          </p:sp>
          <p:sp>
            <p:nvSpPr>
              <p:cNvPr id="18445" name="Line 11"/>
              <p:cNvSpPr>
                <a:spLocks noChangeShapeType="1"/>
              </p:cNvSpPr>
              <p:nvPr/>
            </p:nvSpPr>
            <p:spPr bwMode="auto">
              <a:xfrm>
                <a:off x="2972" y="1453"/>
                <a:ext cx="624"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lIns="91425" tIns="45712" rIns="91425" bIns="45712"/>
              <a:lstStyle/>
              <a:p>
                <a:endParaRPr lang="zh-CN" altLang="en-US">
                  <a:solidFill>
                    <a:srgbClr val="0000FF"/>
                  </a:solidFill>
                  <a:latin typeface="Arial" pitchFamily="34" charset="0"/>
                  <a:ea typeface="黑体"/>
                  <a:cs typeface="Arial" pitchFamily="34" charset="0"/>
                </a:endParaRPr>
              </a:p>
            </p:txBody>
          </p:sp>
        </p:grpSp>
      </p:grpSp>
      <p:sp>
        <p:nvSpPr>
          <p:cNvPr id="14" name="矩形 13"/>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15" name="Rectangle 6"/>
          <p:cNvSpPr>
            <a:spLocks noChangeArrowheads="1"/>
          </p:cNvSpPr>
          <p:nvPr/>
        </p:nvSpPr>
        <p:spPr bwMode="auto">
          <a:xfrm>
            <a:off x="971600" y="122531"/>
            <a:ext cx="7200800" cy="762000"/>
          </a:xfrm>
          <a:prstGeom prst="rect">
            <a:avLst/>
          </a:prstGeom>
          <a:noFill/>
          <a:ln w="9525">
            <a:noFill/>
            <a:miter lim="800000"/>
            <a:headEnd/>
            <a:tailEnd/>
          </a:ln>
        </p:spPr>
        <p:txBody>
          <a:bodyPr anchor="ctr"/>
          <a:lstStyle/>
          <a:p>
            <a:pPr algn="ctr">
              <a:defRPr/>
            </a:pPr>
            <a:r>
              <a:rPr lang="zh-CN" altLang="en-US" sz="2800" b="0" dirty="0">
                <a:solidFill>
                  <a:srgbClr val="3333CC">
                    <a:lumMod val="50000"/>
                  </a:srgbClr>
                </a:solidFill>
                <a:latin typeface="Times New Roman"/>
                <a:ea typeface="黑体"/>
                <a:cs typeface="Arial" pitchFamily="34" charset="0"/>
              </a:rPr>
              <a:t>酸碱质子理论 </a:t>
            </a:r>
            <a:endParaRPr lang="en-US" altLang="zh-CN" sz="2800" b="0" dirty="0">
              <a:solidFill>
                <a:srgbClr val="3333CC">
                  <a:lumMod val="50000"/>
                </a:srgbClr>
              </a:solidFill>
              <a:latin typeface="Times New Roman"/>
              <a:ea typeface="黑体"/>
              <a:cs typeface="Arial" pitchFamily="34" charset="0"/>
            </a:endParaRPr>
          </a:p>
        </p:txBody>
      </p:sp>
      <p:sp>
        <p:nvSpPr>
          <p:cNvPr id="16" name="页脚占位符 1"/>
          <p:cNvSpPr>
            <a:spLocks noGrp="1"/>
          </p:cNvSpPr>
          <p:nvPr>
            <p:ph type="ftr" sz="quarter" idx="10"/>
          </p:nvPr>
        </p:nvSpPr>
        <p:spPr>
          <a:xfrm>
            <a:off x="0" y="6553200"/>
            <a:ext cx="457200" cy="228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2371A666-4827-42C6-B7D7-4A6AC365699C}" type="slidenum">
              <a:rPr lang="zh-CN" altLang="en-US" sz="1400" smtClean="0"/>
              <a:pPr eaLnBrk="1" hangingPunct="1"/>
              <a:t>15</a:t>
            </a:fld>
            <a:endParaRPr lang="en-US" altLang="zh-CN" sz="1400" dirty="0"/>
          </a:p>
        </p:txBody>
      </p:sp>
    </p:spTree>
    <p:extLst>
      <p:ext uri="{BB962C8B-B14F-4D97-AF65-F5344CB8AC3E}">
        <p14:creationId xmlns:p14="http://schemas.microsoft.com/office/powerpoint/2010/main" val="31420805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9" name="Picture 2"/>
          <p:cNvPicPr>
            <a:picLocks noChangeAspect="1" noChangeArrowheads="1"/>
          </p:cNvPicPr>
          <p:nvPr/>
        </p:nvPicPr>
        <p:blipFill>
          <a:blip r:embed="rId2" cstate="print">
            <a:lum bright="-24000" contrast="30000"/>
            <a:extLst>
              <a:ext uri="{28A0092B-C50C-407E-A947-70E740481C1C}">
                <a14:useLocalDpi xmlns:a14="http://schemas.microsoft.com/office/drawing/2010/main" val="0"/>
              </a:ext>
            </a:extLst>
          </a:blip>
          <a:srcRect l="4709" t="8791" r="8960" b="7065"/>
          <a:stretch>
            <a:fillRect/>
          </a:stretch>
        </p:blipFill>
        <p:spPr bwMode="auto">
          <a:xfrm>
            <a:off x="2817212" y="3830453"/>
            <a:ext cx="2330851" cy="2839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1395" name="Text Box 3"/>
          <p:cNvSpPr txBox="1">
            <a:spLocks noChangeArrowheads="1"/>
          </p:cNvSpPr>
          <p:nvPr/>
        </p:nvSpPr>
        <p:spPr bwMode="auto">
          <a:xfrm>
            <a:off x="5313277" y="5085184"/>
            <a:ext cx="3059112" cy="519181"/>
          </a:xfrm>
          <a:prstGeom prst="rect">
            <a:avLst/>
          </a:prstGeom>
          <a:noFill/>
          <a:ln w="9525">
            <a:noFill/>
            <a:miter lim="800000"/>
            <a:headEnd/>
            <a:tailEnd/>
          </a:ln>
          <a:effectLst/>
        </p:spPr>
        <p:txBody>
          <a:bodyPr>
            <a:spAutoFit/>
          </a:bodyPr>
          <a:lstStyle/>
          <a:p>
            <a:pPr>
              <a:lnSpc>
                <a:spcPct val="130000"/>
              </a:lnSpc>
              <a:defRPr/>
            </a:pPr>
            <a:r>
              <a:rPr kumimoji="0" lang="en-US" altLang="zh-CN" dirty="0">
                <a:solidFill>
                  <a:srgbClr val="3333CC">
                    <a:lumMod val="50000"/>
                  </a:srgbClr>
                </a:solidFill>
                <a:latin typeface="Arial" pitchFamily="34" charset="0"/>
                <a:ea typeface="黑体"/>
                <a:cs typeface="Arial" pitchFamily="34" charset="0"/>
              </a:rPr>
              <a:t>NH</a:t>
            </a:r>
            <a:r>
              <a:rPr kumimoji="0" lang="en-US" altLang="zh-CN" baseline="-25000" dirty="0">
                <a:solidFill>
                  <a:srgbClr val="3333CC">
                    <a:lumMod val="50000"/>
                  </a:srgbClr>
                </a:solidFill>
                <a:latin typeface="Arial" pitchFamily="34" charset="0"/>
                <a:ea typeface="黑体"/>
                <a:cs typeface="Arial" pitchFamily="34" charset="0"/>
              </a:rPr>
              <a:t>3 </a:t>
            </a:r>
            <a:r>
              <a:rPr kumimoji="0" lang="zh-CN" altLang="en-US" dirty="0">
                <a:solidFill>
                  <a:srgbClr val="3333CC">
                    <a:lumMod val="50000"/>
                  </a:srgbClr>
                </a:solidFill>
                <a:latin typeface="Arial" pitchFamily="34" charset="0"/>
                <a:ea typeface="黑体"/>
                <a:cs typeface="Arial" pitchFamily="34" charset="0"/>
              </a:rPr>
              <a:t>在水中部分电离</a:t>
            </a:r>
          </a:p>
        </p:txBody>
      </p:sp>
      <p:grpSp>
        <p:nvGrpSpPr>
          <p:cNvPr id="19461" name="Group 16"/>
          <p:cNvGrpSpPr>
            <a:grpSpLocks/>
          </p:cNvGrpSpPr>
          <p:nvPr/>
        </p:nvGrpSpPr>
        <p:grpSpPr bwMode="auto">
          <a:xfrm>
            <a:off x="468313" y="1332284"/>
            <a:ext cx="8143875" cy="2439988"/>
            <a:chOff x="566" y="239"/>
            <a:chExt cx="5322" cy="1537"/>
          </a:xfrm>
        </p:grpSpPr>
        <p:sp>
          <p:nvSpPr>
            <p:cNvPr id="571396" name="Text Box 4"/>
            <p:cNvSpPr txBox="1">
              <a:spLocks noChangeArrowheads="1"/>
            </p:cNvSpPr>
            <p:nvPr/>
          </p:nvSpPr>
          <p:spPr bwMode="auto">
            <a:xfrm>
              <a:off x="763" y="1485"/>
              <a:ext cx="608" cy="291"/>
            </a:xfrm>
            <a:prstGeom prst="rect">
              <a:avLst/>
            </a:prstGeom>
            <a:noFill/>
            <a:ln w="9525">
              <a:noFill/>
              <a:miter lim="800000"/>
              <a:headEnd/>
              <a:tailEnd/>
            </a:ln>
            <a:effectLst/>
          </p:spPr>
          <p:txBody>
            <a:bodyPr wrap="none">
              <a:spAutoFit/>
            </a:bodyPr>
            <a:lstStyle/>
            <a:p>
              <a:pPr>
                <a:defRPr/>
              </a:pPr>
              <a:r>
                <a:rPr kumimoji="0" lang="zh-CN" altLang="en-US" dirty="0">
                  <a:solidFill>
                    <a:srgbClr val="0000FF"/>
                  </a:solidFill>
                </a:rPr>
                <a:t>碱 </a:t>
              </a:r>
              <a:r>
                <a:rPr kumimoji="0" lang="en-US" altLang="zh-CN" dirty="0">
                  <a:solidFill>
                    <a:srgbClr val="0000FF"/>
                  </a:solidFill>
                </a:rPr>
                <a:t>(1)</a:t>
              </a:r>
            </a:p>
          </p:txBody>
        </p:sp>
        <p:sp>
          <p:nvSpPr>
            <p:cNvPr id="571397" name="Text Box 5"/>
            <p:cNvSpPr txBox="1">
              <a:spLocks noChangeArrowheads="1"/>
            </p:cNvSpPr>
            <p:nvPr/>
          </p:nvSpPr>
          <p:spPr bwMode="auto">
            <a:xfrm>
              <a:off x="2101" y="1485"/>
              <a:ext cx="608" cy="291"/>
            </a:xfrm>
            <a:prstGeom prst="rect">
              <a:avLst/>
            </a:prstGeom>
            <a:noFill/>
            <a:ln w="9525">
              <a:noFill/>
              <a:miter lim="800000"/>
              <a:headEnd/>
              <a:tailEnd/>
            </a:ln>
            <a:effectLst/>
          </p:spPr>
          <p:txBody>
            <a:bodyPr wrap="none">
              <a:spAutoFit/>
            </a:bodyPr>
            <a:lstStyle/>
            <a:p>
              <a:pPr>
                <a:defRPr/>
              </a:pPr>
              <a:r>
                <a:rPr kumimoji="0" lang="zh-CN" altLang="en-US" dirty="0">
                  <a:solidFill>
                    <a:srgbClr val="0000FF"/>
                  </a:solidFill>
                </a:rPr>
                <a:t>酸 </a:t>
              </a:r>
              <a:r>
                <a:rPr kumimoji="0" lang="en-US" altLang="zh-CN" dirty="0">
                  <a:solidFill>
                    <a:srgbClr val="0000FF"/>
                  </a:solidFill>
                </a:rPr>
                <a:t>(2)</a:t>
              </a:r>
            </a:p>
          </p:txBody>
        </p:sp>
        <p:sp>
          <p:nvSpPr>
            <p:cNvPr id="571398" name="Text Box 6"/>
            <p:cNvSpPr txBox="1">
              <a:spLocks noChangeArrowheads="1"/>
            </p:cNvSpPr>
            <p:nvPr/>
          </p:nvSpPr>
          <p:spPr bwMode="auto">
            <a:xfrm>
              <a:off x="3771" y="1469"/>
              <a:ext cx="608" cy="291"/>
            </a:xfrm>
            <a:prstGeom prst="rect">
              <a:avLst/>
            </a:prstGeom>
            <a:noFill/>
            <a:ln w="9525">
              <a:noFill/>
              <a:miter lim="800000"/>
              <a:headEnd/>
              <a:tailEnd/>
            </a:ln>
            <a:effectLst/>
          </p:spPr>
          <p:txBody>
            <a:bodyPr wrap="none">
              <a:spAutoFit/>
            </a:bodyPr>
            <a:lstStyle/>
            <a:p>
              <a:pPr>
                <a:defRPr/>
              </a:pPr>
              <a:r>
                <a:rPr kumimoji="0" lang="zh-CN" altLang="en-US" dirty="0">
                  <a:solidFill>
                    <a:srgbClr val="0000FF"/>
                  </a:solidFill>
                </a:rPr>
                <a:t>酸 </a:t>
              </a:r>
              <a:r>
                <a:rPr kumimoji="0" lang="en-US" altLang="zh-CN" dirty="0">
                  <a:solidFill>
                    <a:srgbClr val="0000FF"/>
                  </a:solidFill>
                </a:rPr>
                <a:t>(1)</a:t>
              </a:r>
            </a:p>
          </p:txBody>
        </p:sp>
        <p:sp>
          <p:nvSpPr>
            <p:cNvPr id="571399" name="Text Box 7"/>
            <p:cNvSpPr txBox="1">
              <a:spLocks noChangeArrowheads="1"/>
            </p:cNvSpPr>
            <p:nvPr/>
          </p:nvSpPr>
          <p:spPr bwMode="auto">
            <a:xfrm>
              <a:off x="4901" y="1469"/>
              <a:ext cx="608" cy="291"/>
            </a:xfrm>
            <a:prstGeom prst="rect">
              <a:avLst/>
            </a:prstGeom>
            <a:noFill/>
            <a:ln w="9525">
              <a:noFill/>
              <a:miter lim="800000"/>
              <a:headEnd/>
              <a:tailEnd/>
            </a:ln>
            <a:effectLst/>
          </p:spPr>
          <p:txBody>
            <a:bodyPr wrap="none">
              <a:spAutoFit/>
            </a:bodyPr>
            <a:lstStyle/>
            <a:p>
              <a:pPr>
                <a:defRPr/>
              </a:pPr>
              <a:r>
                <a:rPr kumimoji="0" lang="zh-CN" altLang="en-US">
                  <a:solidFill>
                    <a:srgbClr val="0000FF"/>
                  </a:solidFill>
                </a:rPr>
                <a:t>碱 </a:t>
              </a:r>
              <a:r>
                <a:rPr kumimoji="0" lang="en-US" altLang="zh-CN">
                  <a:solidFill>
                    <a:srgbClr val="0000FF"/>
                  </a:solidFill>
                </a:rPr>
                <a:t>(2)</a:t>
              </a:r>
            </a:p>
          </p:txBody>
        </p:sp>
        <p:pic>
          <p:nvPicPr>
            <p:cNvPr id="19466" name="Picture 8" descr="cha56011_0408L"/>
            <p:cNvPicPr>
              <a:picLocks noChangeAspect="1" noChangeArrowheads="1"/>
            </p:cNvPicPr>
            <p:nvPr/>
          </p:nvPicPr>
          <p:blipFill>
            <a:blip r:embed="rId3">
              <a:extLst>
                <a:ext uri="{28A0092B-C50C-407E-A947-70E740481C1C}">
                  <a14:useLocalDpi xmlns:a14="http://schemas.microsoft.com/office/drawing/2010/main" val="0"/>
                </a:ext>
              </a:extLst>
            </a:blip>
            <a:srcRect b="14308"/>
            <a:stretch>
              <a:fillRect/>
            </a:stretch>
          </p:blipFill>
          <p:spPr bwMode="auto">
            <a:xfrm>
              <a:off x="566" y="562"/>
              <a:ext cx="5062" cy="9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467" name="Group 15"/>
            <p:cNvGrpSpPr>
              <a:grpSpLocks/>
            </p:cNvGrpSpPr>
            <p:nvPr/>
          </p:nvGrpSpPr>
          <p:grpSpPr bwMode="auto">
            <a:xfrm>
              <a:off x="672" y="239"/>
              <a:ext cx="5216" cy="291"/>
              <a:chOff x="672" y="239"/>
              <a:chExt cx="5216" cy="291"/>
            </a:xfrm>
          </p:grpSpPr>
          <p:sp>
            <p:nvSpPr>
              <p:cNvPr id="571401" name="Text Box 9"/>
              <p:cNvSpPr txBox="1">
                <a:spLocks noChangeArrowheads="1"/>
              </p:cNvSpPr>
              <p:nvPr/>
            </p:nvSpPr>
            <p:spPr bwMode="auto">
              <a:xfrm>
                <a:off x="672" y="239"/>
                <a:ext cx="5216" cy="291"/>
              </a:xfrm>
              <a:prstGeom prst="rect">
                <a:avLst/>
              </a:prstGeom>
              <a:noFill/>
              <a:ln w="9525">
                <a:noFill/>
                <a:miter lim="800000"/>
                <a:headEnd/>
                <a:tailEnd/>
              </a:ln>
              <a:effectLst/>
            </p:spPr>
            <p:txBody>
              <a:bodyPr wrap="none">
                <a:spAutoFit/>
              </a:bodyPr>
              <a:lstStyle/>
              <a:p>
                <a:pPr>
                  <a:defRPr/>
                </a:pPr>
                <a:r>
                  <a:rPr kumimoji="0" lang="en-US" altLang="zh-CN" dirty="0" err="1">
                    <a:solidFill>
                      <a:srgbClr val="0000FF"/>
                    </a:solidFill>
                  </a:rPr>
                  <a:t>NH</a:t>
                </a:r>
                <a:r>
                  <a:rPr kumimoji="0" lang="en-US" altLang="zh-CN" baseline="-25000" dirty="0" err="1">
                    <a:solidFill>
                      <a:srgbClr val="0000FF"/>
                    </a:solidFill>
                  </a:rPr>
                  <a:t>3</a:t>
                </a:r>
                <a:r>
                  <a:rPr kumimoji="0" lang="en-US" altLang="zh-CN" dirty="0">
                    <a:solidFill>
                      <a:srgbClr val="0000FF"/>
                    </a:solidFill>
                  </a:rPr>
                  <a:t> (</a:t>
                </a:r>
                <a:r>
                  <a:rPr kumimoji="0" lang="en-US" altLang="zh-CN" dirty="0" err="1">
                    <a:solidFill>
                      <a:srgbClr val="0000FF"/>
                    </a:solidFill>
                  </a:rPr>
                  <a:t>aq</a:t>
                </a:r>
                <a:r>
                  <a:rPr kumimoji="0" lang="en-US" altLang="zh-CN" dirty="0">
                    <a:solidFill>
                      <a:srgbClr val="0000FF"/>
                    </a:solidFill>
                  </a:rPr>
                  <a:t>)     +      </a:t>
                </a:r>
                <a:r>
                  <a:rPr kumimoji="0" lang="en-US" altLang="zh-CN" dirty="0" err="1">
                    <a:solidFill>
                      <a:srgbClr val="0000FF"/>
                    </a:solidFill>
                  </a:rPr>
                  <a:t>H</a:t>
                </a:r>
                <a:r>
                  <a:rPr kumimoji="0" lang="en-US" altLang="zh-CN" baseline="-25000" dirty="0" err="1">
                    <a:solidFill>
                      <a:srgbClr val="0000FF"/>
                    </a:solidFill>
                  </a:rPr>
                  <a:t>2</a:t>
                </a:r>
                <a:r>
                  <a:rPr kumimoji="0" lang="en-US" altLang="zh-CN" dirty="0" err="1">
                    <a:solidFill>
                      <a:srgbClr val="0000FF"/>
                    </a:solidFill>
                  </a:rPr>
                  <a:t>O</a:t>
                </a:r>
                <a:r>
                  <a:rPr kumimoji="0" lang="en-US" altLang="zh-CN" dirty="0">
                    <a:solidFill>
                      <a:srgbClr val="0000FF"/>
                    </a:solidFill>
                  </a:rPr>
                  <a:t> (l)          </a:t>
                </a:r>
                <a:r>
                  <a:rPr kumimoji="0" lang="en-US" altLang="zh-CN" dirty="0">
                    <a:solidFill>
                      <a:srgbClr val="0000FF"/>
                    </a:solidFill>
                    <a:sym typeface="Wingdings" pitchFamily="2" charset="2"/>
                  </a:rPr>
                  <a:t>         </a:t>
                </a:r>
                <a:r>
                  <a:rPr kumimoji="0" lang="en-US" altLang="zh-CN" dirty="0" err="1">
                    <a:solidFill>
                      <a:srgbClr val="0000FF"/>
                    </a:solidFill>
                    <a:sym typeface="Wingdings" pitchFamily="2" charset="2"/>
                  </a:rPr>
                  <a:t>NH</a:t>
                </a:r>
                <a:r>
                  <a:rPr kumimoji="0" lang="en-US" altLang="zh-CN" baseline="-25000" dirty="0" err="1">
                    <a:solidFill>
                      <a:srgbClr val="0000FF"/>
                    </a:solidFill>
                    <a:sym typeface="Wingdings" pitchFamily="2" charset="2"/>
                  </a:rPr>
                  <a:t>4</a:t>
                </a:r>
                <a:r>
                  <a:rPr kumimoji="0" lang="en-US" altLang="zh-CN" baseline="30000" dirty="0">
                    <a:solidFill>
                      <a:srgbClr val="0000FF"/>
                    </a:solidFill>
                    <a:sym typeface="Symbol" pitchFamily="18" charset="2"/>
                  </a:rPr>
                  <a:t></a:t>
                </a:r>
                <a:r>
                  <a:rPr kumimoji="0" lang="en-US" altLang="zh-CN" dirty="0">
                    <a:solidFill>
                      <a:srgbClr val="0000FF"/>
                    </a:solidFill>
                    <a:sym typeface="Wingdings" pitchFamily="2" charset="2"/>
                  </a:rPr>
                  <a:t> (</a:t>
                </a:r>
                <a:r>
                  <a:rPr kumimoji="0" lang="en-US" altLang="zh-CN" dirty="0" err="1">
                    <a:solidFill>
                      <a:srgbClr val="0000FF"/>
                    </a:solidFill>
                    <a:sym typeface="Wingdings" pitchFamily="2" charset="2"/>
                  </a:rPr>
                  <a:t>aq</a:t>
                </a:r>
                <a:r>
                  <a:rPr kumimoji="0" lang="en-US" altLang="zh-CN" dirty="0">
                    <a:solidFill>
                      <a:srgbClr val="0000FF"/>
                    </a:solidFill>
                    <a:sym typeface="Wingdings" pitchFamily="2" charset="2"/>
                  </a:rPr>
                  <a:t>)   +   OH</a:t>
                </a:r>
                <a:r>
                  <a:rPr kumimoji="0" lang="en-US" altLang="zh-CN" baseline="30000" dirty="0">
                    <a:solidFill>
                      <a:srgbClr val="0000FF"/>
                    </a:solidFill>
                    <a:sym typeface="Symbol" pitchFamily="18" charset="2"/>
                  </a:rPr>
                  <a:t></a:t>
                </a:r>
                <a:r>
                  <a:rPr kumimoji="0" lang="en-US" altLang="zh-CN" dirty="0">
                    <a:solidFill>
                      <a:srgbClr val="0000FF"/>
                    </a:solidFill>
                    <a:sym typeface="Wingdings" pitchFamily="2" charset="2"/>
                  </a:rPr>
                  <a:t> (</a:t>
                </a:r>
                <a:r>
                  <a:rPr kumimoji="0" lang="en-US" altLang="zh-CN" dirty="0" err="1">
                    <a:solidFill>
                      <a:srgbClr val="0000FF"/>
                    </a:solidFill>
                    <a:sym typeface="Wingdings" pitchFamily="2" charset="2"/>
                  </a:rPr>
                  <a:t>aq</a:t>
                </a:r>
                <a:r>
                  <a:rPr kumimoji="0" lang="en-US" altLang="zh-CN" dirty="0">
                    <a:solidFill>
                      <a:srgbClr val="0000FF"/>
                    </a:solidFill>
                    <a:sym typeface="Wingdings" pitchFamily="2" charset="2"/>
                  </a:rPr>
                  <a:t>) </a:t>
                </a:r>
                <a:endParaRPr kumimoji="0" lang="en-US" altLang="zh-CN" dirty="0">
                  <a:solidFill>
                    <a:srgbClr val="0000FF"/>
                  </a:solidFill>
                </a:endParaRPr>
              </a:p>
            </p:txBody>
          </p:sp>
          <p:grpSp>
            <p:nvGrpSpPr>
              <p:cNvPr id="19469" name="Group 14"/>
              <p:cNvGrpSpPr>
                <a:grpSpLocks/>
              </p:cNvGrpSpPr>
              <p:nvPr/>
            </p:nvGrpSpPr>
            <p:grpSpPr bwMode="auto">
              <a:xfrm>
                <a:off x="2857" y="363"/>
                <a:ext cx="720" cy="63"/>
                <a:chOff x="2866" y="336"/>
                <a:chExt cx="720" cy="63"/>
              </a:xfrm>
            </p:grpSpPr>
            <p:sp>
              <p:nvSpPr>
                <p:cNvPr id="19470" name="Line 12"/>
                <p:cNvSpPr>
                  <a:spLocks noChangeShapeType="1"/>
                </p:cNvSpPr>
                <p:nvPr/>
              </p:nvSpPr>
              <p:spPr bwMode="auto">
                <a:xfrm>
                  <a:off x="2866" y="336"/>
                  <a:ext cx="720"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lIns="91425" tIns="45712" rIns="91425" bIns="45712"/>
                <a:lstStyle/>
                <a:p>
                  <a:endParaRPr lang="zh-CN" altLang="en-US">
                    <a:solidFill>
                      <a:srgbClr val="0000FF"/>
                    </a:solidFill>
                  </a:endParaRPr>
                </a:p>
              </p:txBody>
            </p:sp>
            <p:sp>
              <p:nvSpPr>
                <p:cNvPr id="19471" name="Line 13"/>
                <p:cNvSpPr>
                  <a:spLocks noChangeShapeType="1"/>
                </p:cNvSpPr>
                <p:nvPr/>
              </p:nvSpPr>
              <p:spPr bwMode="auto">
                <a:xfrm flipH="1">
                  <a:off x="2866" y="399"/>
                  <a:ext cx="720"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wrap="none" lIns="91425" tIns="45712" rIns="91425" bIns="45712"/>
                <a:lstStyle/>
                <a:p>
                  <a:endParaRPr lang="zh-CN" altLang="en-US">
                    <a:solidFill>
                      <a:srgbClr val="0000FF"/>
                    </a:solidFill>
                  </a:endParaRPr>
                </a:p>
              </p:txBody>
            </p:sp>
          </p:grpSp>
        </p:grpSp>
      </p:grpSp>
      <p:sp>
        <p:nvSpPr>
          <p:cNvPr id="16" name="矩形 15"/>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18" name="页脚占位符 1"/>
          <p:cNvSpPr>
            <a:spLocks noGrp="1"/>
          </p:cNvSpPr>
          <p:nvPr>
            <p:ph type="ftr" sz="quarter" idx="10"/>
          </p:nvPr>
        </p:nvSpPr>
        <p:spPr>
          <a:xfrm>
            <a:off x="0" y="6553200"/>
            <a:ext cx="457200" cy="228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2371A666-4827-42C6-B7D7-4A6AC365699C}" type="slidenum">
              <a:rPr lang="zh-CN" altLang="en-US" sz="1400" smtClean="0"/>
              <a:pPr eaLnBrk="1" hangingPunct="1"/>
              <a:t>16</a:t>
            </a:fld>
            <a:endParaRPr lang="en-US" altLang="zh-CN" sz="1400" dirty="0"/>
          </a:p>
        </p:txBody>
      </p:sp>
      <p:sp>
        <p:nvSpPr>
          <p:cNvPr id="19" name="Rectangle 6">
            <a:extLst>
              <a:ext uri="{FF2B5EF4-FFF2-40B4-BE49-F238E27FC236}">
                <a16:creationId xmlns:a16="http://schemas.microsoft.com/office/drawing/2014/main" id="{D8F35BB9-0150-594D-B81C-570B3CC880C6}"/>
              </a:ext>
            </a:extLst>
          </p:cNvPr>
          <p:cNvSpPr>
            <a:spLocks noChangeArrowheads="1"/>
          </p:cNvSpPr>
          <p:nvPr/>
        </p:nvSpPr>
        <p:spPr bwMode="auto">
          <a:xfrm>
            <a:off x="971600" y="122531"/>
            <a:ext cx="7200800" cy="762000"/>
          </a:xfrm>
          <a:prstGeom prst="rect">
            <a:avLst/>
          </a:prstGeom>
          <a:noFill/>
          <a:ln w="9525">
            <a:noFill/>
            <a:miter lim="800000"/>
            <a:headEnd/>
            <a:tailEnd/>
          </a:ln>
        </p:spPr>
        <p:txBody>
          <a:bodyPr anchor="ctr"/>
          <a:lstStyle/>
          <a:p>
            <a:pPr algn="ctr">
              <a:defRPr/>
            </a:pPr>
            <a:r>
              <a:rPr lang="zh-CN" altLang="en-US" sz="2800" b="0" dirty="0">
                <a:solidFill>
                  <a:srgbClr val="3333CC">
                    <a:lumMod val="50000"/>
                  </a:srgbClr>
                </a:solidFill>
                <a:latin typeface="Times New Roman"/>
                <a:ea typeface="黑体"/>
                <a:cs typeface="Arial" pitchFamily="34" charset="0"/>
              </a:rPr>
              <a:t>酸碱质子理论 </a:t>
            </a:r>
            <a:endParaRPr lang="en-US" altLang="zh-CN" sz="2800" b="0" dirty="0">
              <a:solidFill>
                <a:srgbClr val="3333CC">
                  <a:lumMod val="50000"/>
                </a:srgbClr>
              </a:solidFill>
              <a:latin typeface="Times New Roman"/>
              <a:ea typeface="黑体"/>
              <a:cs typeface="Arial" pitchFamily="34" charset="0"/>
            </a:endParaRPr>
          </a:p>
        </p:txBody>
      </p:sp>
    </p:spTree>
    <p:extLst>
      <p:ext uri="{BB962C8B-B14F-4D97-AF65-F5344CB8AC3E}">
        <p14:creationId xmlns:p14="http://schemas.microsoft.com/office/powerpoint/2010/main" val="37640263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42" name="Text Box 2"/>
          <p:cNvSpPr txBox="1">
            <a:spLocks noChangeArrowheads="1"/>
          </p:cNvSpPr>
          <p:nvPr/>
        </p:nvSpPr>
        <p:spPr bwMode="auto">
          <a:xfrm>
            <a:off x="209426" y="1166667"/>
            <a:ext cx="8755062" cy="2648995"/>
          </a:xfrm>
          <a:prstGeom prst="rect">
            <a:avLst/>
          </a:prstGeom>
          <a:noFill/>
          <a:ln w="9525">
            <a:noFill/>
            <a:miter lim="800000"/>
            <a:headEnd/>
            <a:tailEnd/>
          </a:ln>
          <a:effectLst/>
        </p:spPr>
        <p:txBody>
          <a:bodyPr>
            <a:spAutoFit/>
          </a:bodyPr>
          <a:lstStyle/>
          <a:p>
            <a:pPr marL="288925" indent="-288925">
              <a:lnSpc>
                <a:spcPct val="110000"/>
              </a:lnSpc>
              <a:spcBef>
                <a:spcPts val="0"/>
              </a:spcBef>
              <a:defRPr/>
            </a:pPr>
            <a:r>
              <a:rPr kumimoji="0" lang="zh-CN" altLang="en-US" b="0" dirty="0">
                <a:solidFill>
                  <a:srgbClr val="3333CC">
                    <a:lumMod val="50000"/>
                  </a:srgbClr>
                </a:solidFill>
                <a:latin typeface="Arial" pitchFamily="34" charset="0"/>
                <a:ea typeface="黑体"/>
                <a:cs typeface="Arial" pitchFamily="34" charset="0"/>
              </a:rPr>
              <a:t>酸碱质子理论的特点：</a:t>
            </a:r>
          </a:p>
          <a:p>
            <a:pPr marL="288925" indent="-288925">
              <a:lnSpc>
                <a:spcPct val="110000"/>
              </a:lnSpc>
              <a:spcBef>
                <a:spcPts val="0"/>
              </a:spcBef>
              <a:defRPr/>
            </a:pPr>
            <a:r>
              <a:rPr kumimoji="0" lang="en-US" altLang="zh-CN" b="0" dirty="0">
                <a:solidFill>
                  <a:srgbClr val="000000"/>
                </a:solidFill>
                <a:latin typeface="Arial" pitchFamily="34" charset="0"/>
                <a:ea typeface="黑体"/>
                <a:cs typeface="Arial" pitchFamily="34" charset="0"/>
              </a:rPr>
              <a:t>1) </a:t>
            </a:r>
            <a:r>
              <a:rPr kumimoji="0" lang="zh-CN" altLang="en-US" b="0" dirty="0">
                <a:solidFill>
                  <a:srgbClr val="000000"/>
                </a:solidFill>
                <a:latin typeface="Arial" pitchFamily="34" charset="0"/>
                <a:ea typeface="黑体"/>
                <a:cs typeface="Arial" pitchFamily="34" charset="0"/>
              </a:rPr>
              <a:t>酸和碱是通过给出和接受质子的共轭关系相互依存和相互转化，可用“有酸才有碱，有碱才有酸，酸中有碱，碱可变酸”来描述酸碱关系。这是该理论与</a:t>
            </a:r>
            <a:r>
              <a:rPr kumimoji="0" lang="en-US" altLang="zh-CN" b="0" dirty="0">
                <a:solidFill>
                  <a:srgbClr val="000000"/>
                </a:solidFill>
                <a:latin typeface="Arial" pitchFamily="34" charset="0"/>
                <a:ea typeface="黑体"/>
                <a:cs typeface="Arial" pitchFamily="34" charset="0"/>
              </a:rPr>
              <a:t>Arrhenius</a:t>
            </a:r>
            <a:r>
              <a:rPr kumimoji="0" lang="zh-CN" altLang="en-US" b="0" dirty="0">
                <a:solidFill>
                  <a:srgbClr val="000000"/>
                </a:solidFill>
                <a:latin typeface="Arial" pitchFamily="34" charset="0"/>
                <a:ea typeface="黑体"/>
                <a:cs typeface="Arial" pitchFamily="34" charset="0"/>
              </a:rPr>
              <a:t>酸碱理论区别之一。 </a:t>
            </a:r>
          </a:p>
          <a:p>
            <a:pPr marL="288925" indent="-288925">
              <a:lnSpc>
                <a:spcPct val="110000"/>
              </a:lnSpc>
              <a:spcBef>
                <a:spcPts val="1200"/>
              </a:spcBef>
              <a:defRPr/>
            </a:pPr>
            <a:r>
              <a:rPr kumimoji="0" lang="en-US" altLang="zh-CN" b="0" dirty="0">
                <a:solidFill>
                  <a:srgbClr val="000000"/>
                </a:solidFill>
                <a:latin typeface="Arial" pitchFamily="34" charset="0"/>
                <a:ea typeface="黑体"/>
                <a:cs typeface="Arial" pitchFamily="34" charset="0"/>
              </a:rPr>
              <a:t>2) </a:t>
            </a:r>
            <a:r>
              <a:rPr kumimoji="0" lang="zh-CN" altLang="en-US" b="0" dirty="0">
                <a:solidFill>
                  <a:srgbClr val="000000"/>
                </a:solidFill>
                <a:latin typeface="Arial" pitchFamily="34" charset="0"/>
                <a:ea typeface="黑体"/>
                <a:cs typeface="Arial" pitchFamily="34" charset="0"/>
              </a:rPr>
              <a:t>大大扩大了酸碱的范围。盐的概念似乎需要重新认识，例如</a:t>
            </a:r>
            <a:r>
              <a:rPr kumimoji="0" lang="en-US" altLang="zh-CN" b="0" dirty="0" err="1">
                <a:solidFill>
                  <a:srgbClr val="000000"/>
                </a:solidFill>
                <a:latin typeface="Arial" pitchFamily="34" charset="0"/>
                <a:ea typeface="黑体"/>
                <a:cs typeface="Arial" pitchFamily="34" charset="0"/>
              </a:rPr>
              <a:t>NH</a:t>
            </a:r>
            <a:r>
              <a:rPr kumimoji="0" lang="en-US" altLang="zh-CN" b="0" baseline="-25000" dirty="0" err="1">
                <a:solidFill>
                  <a:srgbClr val="000000"/>
                </a:solidFill>
                <a:latin typeface="Arial" pitchFamily="34" charset="0"/>
                <a:ea typeface="黑体"/>
                <a:cs typeface="Arial" pitchFamily="34" charset="0"/>
              </a:rPr>
              <a:t>4</a:t>
            </a:r>
            <a:r>
              <a:rPr kumimoji="0" lang="en-US" altLang="zh-CN" b="0" dirty="0" err="1">
                <a:solidFill>
                  <a:srgbClr val="000000"/>
                </a:solidFill>
                <a:latin typeface="Arial" pitchFamily="34" charset="0"/>
                <a:ea typeface="黑体"/>
                <a:cs typeface="Arial" pitchFamily="34" charset="0"/>
              </a:rPr>
              <a:t>Cl</a:t>
            </a:r>
            <a:r>
              <a:rPr kumimoji="0" lang="zh-CN" altLang="en-US" b="0" dirty="0">
                <a:solidFill>
                  <a:srgbClr val="000000"/>
                </a:solidFill>
                <a:latin typeface="Arial" pitchFamily="34" charset="0"/>
                <a:ea typeface="黑体"/>
                <a:cs typeface="Arial" pitchFamily="34" charset="0"/>
              </a:rPr>
              <a:t>中的</a:t>
            </a:r>
            <a:r>
              <a:rPr kumimoji="0" lang="en-US" altLang="zh-CN" b="0" dirty="0" err="1">
                <a:solidFill>
                  <a:srgbClr val="000000"/>
                </a:solidFill>
                <a:latin typeface="Arial" pitchFamily="34" charset="0"/>
                <a:ea typeface="黑体"/>
                <a:cs typeface="Arial" pitchFamily="34" charset="0"/>
              </a:rPr>
              <a:t>NH</a:t>
            </a:r>
            <a:r>
              <a:rPr kumimoji="0" lang="en-US" altLang="zh-CN" b="0" baseline="-25000" dirty="0" err="1">
                <a:solidFill>
                  <a:srgbClr val="000000"/>
                </a:solidFill>
                <a:latin typeface="Arial" pitchFamily="34" charset="0"/>
                <a:ea typeface="黑体"/>
                <a:cs typeface="Arial" pitchFamily="34" charset="0"/>
              </a:rPr>
              <a:t>4</a:t>
            </a:r>
            <a:r>
              <a:rPr kumimoji="0" lang="en-US" altLang="zh-CN" b="0" baseline="30000" dirty="0">
                <a:solidFill>
                  <a:srgbClr val="000000"/>
                </a:solidFill>
                <a:latin typeface="Arial" pitchFamily="34" charset="0"/>
                <a:ea typeface="黑体"/>
                <a:cs typeface="Arial" pitchFamily="34" charset="0"/>
                <a:sym typeface="Symbol" pitchFamily="18" charset="2"/>
              </a:rPr>
              <a:t></a:t>
            </a:r>
            <a:r>
              <a:rPr kumimoji="0" lang="zh-CN" altLang="en-US" b="0" dirty="0">
                <a:solidFill>
                  <a:srgbClr val="000000"/>
                </a:solidFill>
                <a:latin typeface="Arial" pitchFamily="34" charset="0"/>
                <a:ea typeface="黑体"/>
                <a:cs typeface="Arial" pitchFamily="34" charset="0"/>
              </a:rPr>
              <a:t>是酸，</a:t>
            </a:r>
            <a:r>
              <a:rPr kumimoji="0" lang="en-US" altLang="zh-CN" b="0" dirty="0" err="1">
                <a:solidFill>
                  <a:srgbClr val="000000"/>
                </a:solidFill>
                <a:latin typeface="Arial" pitchFamily="34" charset="0"/>
                <a:ea typeface="黑体"/>
                <a:cs typeface="Arial" pitchFamily="34" charset="0"/>
              </a:rPr>
              <a:t>NaAc</a:t>
            </a:r>
            <a:r>
              <a:rPr kumimoji="0" lang="zh-CN" altLang="en-US" b="0" dirty="0">
                <a:solidFill>
                  <a:srgbClr val="000000"/>
                </a:solidFill>
                <a:latin typeface="Arial" pitchFamily="34" charset="0"/>
                <a:ea typeface="黑体"/>
                <a:cs typeface="Arial" pitchFamily="34" charset="0"/>
              </a:rPr>
              <a:t>中的</a:t>
            </a:r>
            <a:r>
              <a:rPr kumimoji="0" lang="en-US" altLang="zh-CN" b="0" dirty="0">
                <a:solidFill>
                  <a:srgbClr val="000000"/>
                </a:solidFill>
                <a:latin typeface="Arial" pitchFamily="34" charset="0"/>
                <a:ea typeface="黑体"/>
                <a:cs typeface="Arial" pitchFamily="34" charset="0"/>
              </a:rPr>
              <a:t>Ac</a:t>
            </a:r>
            <a:r>
              <a:rPr kumimoji="0" lang="en-US" altLang="zh-CN" b="0" baseline="30000" dirty="0">
                <a:solidFill>
                  <a:srgbClr val="000000"/>
                </a:solidFill>
                <a:latin typeface="Arial" pitchFamily="34" charset="0"/>
                <a:ea typeface="黑体"/>
                <a:cs typeface="Arial" pitchFamily="34" charset="0"/>
                <a:sym typeface="Symbol" pitchFamily="18" charset="2"/>
              </a:rPr>
              <a:t></a:t>
            </a:r>
            <a:r>
              <a:rPr kumimoji="0" lang="zh-CN" altLang="en-US" b="0" dirty="0">
                <a:solidFill>
                  <a:srgbClr val="000000"/>
                </a:solidFill>
                <a:latin typeface="Arial" pitchFamily="34" charset="0"/>
                <a:ea typeface="黑体"/>
                <a:cs typeface="Arial" pitchFamily="34" charset="0"/>
              </a:rPr>
              <a:t>是碱。</a:t>
            </a:r>
          </a:p>
        </p:txBody>
      </p:sp>
      <p:sp>
        <p:nvSpPr>
          <p:cNvPr id="21508" name="Line 3"/>
          <p:cNvSpPr>
            <a:spLocks noChangeShapeType="1"/>
          </p:cNvSpPr>
          <p:nvPr/>
        </p:nvSpPr>
        <p:spPr bwMode="auto">
          <a:xfrm>
            <a:off x="1712913" y="5678488"/>
            <a:ext cx="504825" cy="1587"/>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38100">
                <a:solidFill>
                  <a:srgbClr val="000000"/>
                </a:solidFill>
                <a:round/>
                <a:headEnd/>
                <a:tailEnd type="triangle" w="med" len="med"/>
              </a14:hiddenLine>
            </a:ext>
          </a:extLst>
        </p:spPr>
        <p:txBody>
          <a:bodyPr/>
          <a:lstStyle/>
          <a:p>
            <a:endParaRPr lang="zh-CN" altLang="en-US">
              <a:solidFill>
                <a:srgbClr val="000000"/>
              </a:solidFill>
            </a:endParaRPr>
          </a:p>
        </p:txBody>
      </p:sp>
      <p:sp>
        <p:nvSpPr>
          <p:cNvPr id="21509" name="Line 6"/>
          <p:cNvSpPr>
            <a:spLocks noChangeShapeType="1"/>
          </p:cNvSpPr>
          <p:nvPr/>
        </p:nvSpPr>
        <p:spPr bwMode="auto">
          <a:xfrm>
            <a:off x="5830888" y="6191250"/>
            <a:ext cx="504825"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38100">
                <a:solidFill>
                  <a:srgbClr val="000000"/>
                </a:solidFill>
                <a:round/>
                <a:headEnd/>
                <a:tailEnd type="triangle" w="med" len="med"/>
              </a14:hiddenLine>
            </a:ext>
          </a:extLst>
        </p:spPr>
        <p:txBody>
          <a:bodyPr/>
          <a:lstStyle/>
          <a:p>
            <a:endParaRPr lang="zh-CN" altLang="en-US">
              <a:solidFill>
                <a:srgbClr val="000000"/>
              </a:solidFill>
            </a:endParaRPr>
          </a:p>
        </p:txBody>
      </p:sp>
      <p:sp>
        <p:nvSpPr>
          <p:cNvPr id="21510" name="Line 8"/>
          <p:cNvSpPr>
            <a:spLocks noChangeShapeType="1"/>
          </p:cNvSpPr>
          <p:nvPr/>
        </p:nvSpPr>
        <p:spPr bwMode="auto">
          <a:xfrm>
            <a:off x="1727200" y="6191250"/>
            <a:ext cx="504825" cy="1588"/>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38100">
                <a:solidFill>
                  <a:srgbClr val="000000"/>
                </a:solidFill>
                <a:round/>
                <a:headEnd/>
                <a:tailEnd type="triangle" w="med" len="med"/>
              </a14:hiddenLine>
            </a:ext>
          </a:extLst>
        </p:spPr>
        <p:txBody>
          <a:bodyPr/>
          <a:lstStyle/>
          <a:p>
            <a:endParaRPr lang="zh-CN" altLang="en-US">
              <a:solidFill>
                <a:srgbClr val="000000"/>
              </a:solidFill>
            </a:endParaRPr>
          </a:p>
        </p:txBody>
      </p:sp>
      <p:grpSp>
        <p:nvGrpSpPr>
          <p:cNvPr id="21511" name="Group 17"/>
          <p:cNvGrpSpPr>
            <a:grpSpLocks/>
          </p:cNvGrpSpPr>
          <p:nvPr/>
        </p:nvGrpSpPr>
        <p:grpSpPr bwMode="auto">
          <a:xfrm>
            <a:off x="1331913" y="5516566"/>
            <a:ext cx="5345112" cy="892175"/>
            <a:chOff x="960" y="3476"/>
            <a:chExt cx="3648" cy="562"/>
          </a:xfrm>
        </p:grpSpPr>
        <p:sp>
          <p:nvSpPr>
            <p:cNvPr id="573451" name="Rectangle 11"/>
            <p:cNvSpPr>
              <a:spLocks noChangeArrowheads="1"/>
            </p:cNvSpPr>
            <p:nvPr/>
          </p:nvSpPr>
          <p:spPr bwMode="auto">
            <a:xfrm>
              <a:off x="960" y="3476"/>
              <a:ext cx="3648" cy="562"/>
            </a:xfrm>
            <a:prstGeom prst="rect">
              <a:avLst/>
            </a:prstGeom>
            <a:noFill/>
            <a:ln w="9525">
              <a:noFill/>
              <a:miter lim="800000"/>
              <a:headEnd/>
              <a:tailEnd/>
            </a:ln>
            <a:effectLst/>
          </p:spPr>
          <p:txBody>
            <a:bodyPr>
              <a:spAutoFit/>
            </a:bodyPr>
            <a:lstStyle/>
            <a:p>
              <a:pPr>
                <a:lnSpc>
                  <a:spcPct val="130000"/>
                </a:lnSpc>
                <a:defRPr/>
              </a:pPr>
              <a:r>
                <a:rPr kumimoji="0" lang="en-US" altLang="zh-CN" sz="2000" dirty="0">
                  <a:solidFill>
                    <a:srgbClr val="0000FF"/>
                  </a:solidFill>
                  <a:latin typeface="Arial" pitchFamily="34" charset="0"/>
                  <a:ea typeface="黑体"/>
                  <a:cs typeface="Arial" pitchFamily="34" charset="0"/>
                </a:rPr>
                <a:t>NH</a:t>
              </a:r>
              <a:r>
                <a:rPr kumimoji="0" lang="en-US" altLang="zh-CN" sz="2000" baseline="-25000" dirty="0">
                  <a:solidFill>
                    <a:srgbClr val="0000FF"/>
                  </a:solidFill>
                  <a:latin typeface="Arial" pitchFamily="34" charset="0"/>
                  <a:ea typeface="黑体"/>
                  <a:cs typeface="Arial" pitchFamily="34" charset="0"/>
                </a:rPr>
                <a:t>4</a:t>
              </a:r>
              <a:r>
                <a:rPr kumimoji="0" lang="en-US" altLang="zh-CN" sz="2000" baseline="30000" dirty="0">
                  <a:solidFill>
                    <a:srgbClr val="0000FF"/>
                  </a:solidFill>
                  <a:latin typeface="Arial" pitchFamily="34" charset="0"/>
                  <a:ea typeface="黑体"/>
                  <a:cs typeface="Arial" pitchFamily="34" charset="0"/>
                  <a:sym typeface="Symbol" pitchFamily="18" charset="2"/>
                </a:rPr>
                <a:t></a:t>
              </a:r>
              <a:r>
                <a:rPr kumimoji="0" lang="en-US" altLang="zh-CN" sz="2000" dirty="0">
                  <a:solidFill>
                    <a:srgbClr val="0000FF"/>
                  </a:solidFill>
                  <a:latin typeface="Arial" pitchFamily="34" charset="0"/>
                  <a:ea typeface="黑体"/>
                  <a:cs typeface="Arial" pitchFamily="34" charset="0"/>
                </a:rPr>
                <a:t>  +  H</a:t>
              </a:r>
              <a:r>
                <a:rPr kumimoji="0" lang="en-US" altLang="zh-CN" sz="2000" baseline="-25000" dirty="0">
                  <a:solidFill>
                    <a:srgbClr val="0000FF"/>
                  </a:solidFill>
                  <a:latin typeface="Arial" pitchFamily="34" charset="0"/>
                  <a:ea typeface="黑体"/>
                  <a:cs typeface="Arial" pitchFamily="34" charset="0"/>
                </a:rPr>
                <a:t>2</a:t>
              </a:r>
              <a:r>
                <a:rPr kumimoji="0" lang="en-US" altLang="zh-CN" sz="2000" dirty="0">
                  <a:solidFill>
                    <a:srgbClr val="0000FF"/>
                  </a:solidFill>
                  <a:latin typeface="Arial" pitchFamily="34" charset="0"/>
                  <a:ea typeface="黑体"/>
                  <a:cs typeface="Arial" pitchFamily="34" charset="0"/>
                </a:rPr>
                <a:t>O  	               H</a:t>
              </a:r>
              <a:r>
                <a:rPr kumimoji="0" lang="en-US" altLang="zh-CN" sz="2000" baseline="-25000" dirty="0">
                  <a:solidFill>
                    <a:srgbClr val="0000FF"/>
                  </a:solidFill>
                  <a:latin typeface="Arial" pitchFamily="34" charset="0"/>
                  <a:ea typeface="黑体"/>
                  <a:cs typeface="Arial" pitchFamily="34" charset="0"/>
                </a:rPr>
                <a:t>3</a:t>
              </a:r>
              <a:r>
                <a:rPr kumimoji="0" lang="en-US" altLang="zh-CN" sz="2000" dirty="0">
                  <a:solidFill>
                    <a:srgbClr val="0000FF"/>
                  </a:solidFill>
                  <a:latin typeface="Arial" pitchFamily="34" charset="0"/>
                  <a:ea typeface="黑体"/>
                  <a:cs typeface="Arial" pitchFamily="34" charset="0"/>
                </a:rPr>
                <a:t>O</a:t>
              </a:r>
              <a:r>
                <a:rPr kumimoji="0" lang="en-US" altLang="zh-CN" sz="2000" baseline="30000" dirty="0">
                  <a:solidFill>
                    <a:srgbClr val="0000FF"/>
                  </a:solidFill>
                  <a:latin typeface="Arial" pitchFamily="34" charset="0"/>
                  <a:ea typeface="黑体"/>
                  <a:cs typeface="Arial" pitchFamily="34" charset="0"/>
                  <a:sym typeface="Symbol" pitchFamily="18" charset="2"/>
                </a:rPr>
                <a:t></a:t>
              </a:r>
              <a:r>
                <a:rPr kumimoji="0" lang="en-US" altLang="zh-CN" sz="2000" dirty="0">
                  <a:solidFill>
                    <a:srgbClr val="0000FF"/>
                  </a:solidFill>
                  <a:latin typeface="Arial" pitchFamily="34" charset="0"/>
                  <a:ea typeface="黑体"/>
                  <a:cs typeface="Arial" pitchFamily="34" charset="0"/>
                </a:rPr>
                <a:t>  + NH</a:t>
              </a:r>
              <a:r>
                <a:rPr kumimoji="0" lang="en-US" altLang="zh-CN" sz="2000" baseline="-25000" dirty="0">
                  <a:solidFill>
                    <a:srgbClr val="0000FF"/>
                  </a:solidFill>
                  <a:latin typeface="Arial" pitchFamily="34" charset="0"/>
                  <a:ea typeface="黑体"/>
                  <a:cs typeface="Arial" pitchFamily="34" charset="0"/>
                </a:rPr>
                <a:t>3</a:t>
              </a:r>
              <a:endParaRPr kumimoji="0" lang="en-US" altLang="zh-CN" sz="2000" dirty="0">
                <a:solidFill>
                  <a:srgbClr val="0000FF"/>
                </a:solidFill>
                <a:latin typeface="Arial" pitchFamily="34" charset="0"/>
                <a:ea typeface="黑体"/>
                <a:cs typeface="Arial" pitchFamily="34" charset="0"/>
              </a:endParaRPr>
            </a:p>
            <a:p>
              <a:pPr>
                <a:lnSpc>
                  <a:spcPct val="130000"/>
                </a:lnSpc>
                <a:defRPr/>
              </a:pPr>
              <a:r>
                <a:rPr kumimoji="0" lang="en-US" altLang="zh-CN" sz="2000" dirty="0">
                  <a:solidFill>
                    <a:srgbClr val="0000FF"/>
                  </a:solidFill>
                  <a:latin typeface="Arial" pitchFamily="34" charset="0"/>
                  <a:ea typeface="黑体"/>
                  <a:cs typeface="Arial" pitchFamily="34" charset="0"/>
                </a:rPr>
                <a:t>  Ac</a:t>
              </a:r>
              <a:r>
                <a:rPr kumimoji="0" lang="en-US" altLang="zh-CN" sz="2000" baseline="30000" dirty="0">
                  <a:solidFill>
                    <a:srgbClr val="0000FF"/>
                  </a:solidFill>
                  <a:latin typeface="Arial" pitchFamily="34" charset="0"/>
                  <a:ea typeface="黑体"/>
                  <a:cs typeface="Arial" pitchFamily="34" charset="0"/>
                  <a:sym typeface="Symbol" pitchFamily="18" charset="2"/>
                </a:rPr>
                <a:t></a:t>
              </a:r>
              <a:r>
                <a:rPr kumimoji="0" lang="en-US" altLang="zh-CN" sz="2000" dirty="0">
                  <a:solidFill>
                    <a:srgbClr val="0000FF"/>
                  </a:solidFill>
                  <a:latin typeface="Arial" pitchFamily="34" charset="0"/>
                  <a:ea typeface="黑体"/>
                  <a:cs typeface="Arial" pitchFamily="34" charset="0"/>
                </a:rPr>
                <a:t>  +  H</a:t>
              </a:r>
              <a:r>
                <a:rPr kumimoji="0" lang="en-US" altLang="zh-CN" sz="2000" baseline="-25000" dirty="0">
                  <a:solidFill>
                    <a:srgbClr val="0000FF"/>
                  </a:solidFill>
                  <a:latin typeface="Arial" pitchFamily="34" charset="0"/>
                  <a:ea typeface="黑体"/>
                  <a:cs typeface="Arial" pitchFamily="34" charset="0"/>
                </a:rPr>
                <a:t>2</a:t>
              </a:r>
              <a:r>
                <a:rPr kumimoji="0" lang="en-US" altLang="zh-CN" sz="2000" dirty="0">
                  <a:solidFill>
                    <a:srgbClr val="0000FF"/>
                  </a:solidFill>
                  <a:latin typeface="Arial" pitchFamily="34" charset="0"/>
                  <a:ea typeface="黑体"/>
                  <a:cs typeface="Arial" pitchFamily="34" charset="0"/>
                </a:rPr>
                <a:t>O                    </a:t>
              </a:r>
              <a:r>
                <a:rPr kumimoji="0" lang="en-US" altLang="zh-CN" sz="2000" dirty="0" err="1">
                  <a:solidFill>
                    <a:srgbClr val="0000FF"/>
                  </a:solidFill>
                  <a:latin typeface="Arial" pitchFamily="34" charset="0"/>
                  <a:ea typeface="黑体"/>
                  <a:cs typeface="Arial" pitchFamily="34" charset="0"/>
                </a:rPr>
                <a:t>HAc</a:t>
              </a:r>
              <a:r>
                <a:rPr kumimoji="0" lang="en-US" altLang="zh-CN" sz="2000" dirty="0">
                  <a:solidFill>
                    <a:srgbClr val="0000FF"/>
                  </a:solidFill>
                  <a:latin typeface="Arial" pitchFamily="34" charset="0"/>
                  <a:ea typeface="黑体"/>
                  <a:cs typeface="Arial" pitchFamily="34" charset="0"/>
                </a:rPr>
                <a:t>  +  OH</a:t>
              </a:r>
              <a:r>
                <a:rPr kumimoji="0" lang="en-US" altLang="zh-CN" sz="2000" baseline="30000" dirty="0">
                  <a:solidFill>
                    <a:srgbClr val="0000FF"/>
                  </a:solidFill>
                  <a:latin typeface="Arial" pitchFamily="34" charset="0"/>
                  <a:ea typeface="黑体"/>
                  <a:cs typeface="Arial" pitchFamily="34" charset="0"/>
                  <a:sym typeface="Symbol" pitchFamily="18" charset="2"/>
                </a:rPr>
                <a:t></a:t>
              </a:r>
              <a:endParaRPr kumimoji="0" lang="en-US" altLang="zh-CN" sz="2000" baseline="30000" dirty="0">
                <a:solidFill>
                  <a:srgbClr val="0000FF"/>
                </a:solidFill>
                <a:latin typeface="Arial" pitchFamily="34" charset="0"/>
                <a:ea typeface="黑体"/>
                <a:cs typeface="Arial" pitchFamily="34" charset="0"/>
              </a:endParaRPr>
            </a:p>
          </p:txBody>
        </p:sp>
        <p:sp>
          <p:nvSpPr>
            <p:cNvPr id="21514" name="Line 12"/>
            <p:cNvSpPr>
              <a:spLocks noChangeShapeType="1"/>
            </p:cNvSpPr>
            <p:nvPr/>
          </p:nvSpPr>
          <p:spPr bwMode="auto">
            <a:xfrm>
              <a:off x="2238" y="3612"/>
              <a:ext cx="540" cy="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solidFill>
                  <a:srgbClr val="000000"/>
                </a:solidFill>
                <a:latin typeface="Arial" pitchFamily="34" charset="0"/>
                <a:ea typeface="黑体"/>
                <a:cs typeface="Arial" pitchFamily="34" charset="0"/>
              </a:endParaRPr>
            </a:p>
          </p:txBody>
        </p:sp>
        <p:sp>
          <p:nvSpPr>
            <p:cNvPr id="21515" name="Line 13"/>
            <p:cNvSpPr>
              <a:spLocks noChangeShapeType="1"/>
            </p:cNvSpPr>
            <p:nvPr/>
          </p:nvSpPr>
          <p:spPr bwMode="auto">
            <a:xfrm flipH="1">
              <a:off x="2238" y="3658"/>
              <a:ext cx="540" cy="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solidFill>
                  <a:srgbClr val="000000"/>
                </a:solidFill>
                <a:latin typeface="Arial" pitchFamily="34" charset="0"/>
                <a:ea typeface="黑体"/>
                <a:cs typeface="Arial" pitchFamily="34" charset="0"/>
              </a:endParaRPr>
            </a:p>
          </p:txBody>
        </p:sp>
        <p:sp>
          <p:nvSpPr>
            <p:cNvPr id="21516" name="Line 14"/>
            <p:cNvSpPr>
              <a:spLocks noChangeShapeType="1"/>
            </p:cNvSpPr>
            <p:nvPr/>
          </p:nvSpPr>
          <p:spPr bwMode="auto">
            <a:xfrm>
              <a:off x="2226" y="3868"/>
              <a:ext cx="540" cy="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solidFill>
                  <a:srgbClr val="000000"/>
                </a:solidFill>
                <a:latin typeface="Arial" pitchFamily="34" charset="0"/>
                <a:ea typeface="黑体"/>
                <a:cs typeface="Arial" pitchFamily="34" charset="0"/>
              </a:endParaRPr>
            </a:p>
          </p:txBody>
        </p:sp>
        <p:sp>
          <p:nvSpPr>
            <p:cNvPr id="21517" name="Line 15"/>
            <p:cNvSpPr>
              <a:spLocks noChangeShapeType="1"/>
            </p:cNvSpPr>
            <p:nvPr/>
          </p:nvSpPr>
          <p:spPr bwMode="auto">
            <a:xfrm flipH="1">
              <a:off x="2226" y="3914"/>
              <a:ext cx="540" cy="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solidFill>
                  <a:srgbClr val="000000"/>
                </a:solidFill>
                <a:latin typeface="Arial" pitchFamily="34" charset="0"/>
                <a:ea typeface="黑体"/>
                <a:cs typeface="Arial" pitchFamily="34" charset="0"/>
              </a:endParaRPr>
            </a:p>
          </p:txBody>
        </p:sp>
      </p:grpSp>
      <p:sp>
        <p:nvSpPr>
          <p:cNvPr id="573458" name="Text Box 18"/>
          <p:cNvSpPr txBox="1">
            <a:spLocks noChangeArrowheads="1"/>
          </p:cNvSpPr>
          <p:nvPr/>
        </p:nvSpPr>
        <p:spPr bwMode="auto">
          <a:xfrm>
            <a:off x="250825" y="4581525"/>
            <a:ext cx="8540750" cy="794304"/>
          </a:xfrm>
          <a:prstGeom prst="rect">
            <a:avLst/>
          </a:prstGeom>
          <a:noFill/>
          <a:ln w="9525">
            <a:noFill/>
            <a:miter lim="800000"/>
            <a:headEnd/>
            <a:tailEnd/>
          </a:ln>
          <a:effectLst/>
        </p:spPr>
        <p:txBody>
          <a:bodyPr lIns="91425" tIns="45712" rIns="91425" bIns="45712">
            <a:spAutoFit/>
          </a:bodyPr>
          <a:lstStyle/>
          <a:p>
            <a:pPr>
              <a:lnSpc>
                <a:spcPct val="120000"/>
              </a:lnSpc>
              <a:spcBef>
                <a:spcPct val="50000"/>
              </a:spcBef>
              <a:defRPr/>
            </a:pPr>
            <a:r>
              <a:rPr kumimoji="0" lang="en-US" altLang="zh-CN" sz="2000" b="0" dirty="0">
                <a:solidFill>
                  <a:srgbClr val="000000"/>
                </a:solidFill>
                <a:latin typeface="Arial" pitchFamily="34" charset="0"/>
                <a:ea typeface="黑体"/>
                <a:cs typeface="Arial" pitchFamily="34" charset="0"/>
              </a:rPr>
              <a:t>        </a:t>
            </a:r>
            <a:r>
              <a:rPr kumimoji="0" lang="zh-CN" altLang="en-US" sz="2000" b="0" dirty="0">
                <a:solidFill>
                  <a:srgbClr val="000000"/>
                </a:solidFill>
                <a:latin typeface="Arial" pitchFamily="34" charset="0"/>
                <a:ea typeface="黑体"/>
                <a:cs typeface="Arial" pitchFamily="34" charset="0"/>
              </a:rPr>
              <a:t>盐的水解实际上就是组成它的酸或碱与溶剂</a:t>
            </a:r>
            <a:r>
              <a:rPr kumimoji="0" lang="en-US" altLang="zh-CN" sz="2000" b="0" dirty="0" err="1">
                <a:solidFill>
                  <a:srgbClr val="000000"/>
                </a:solidFill>
                <a:latin typeface="Arial" pitchFamily="34" charset="0"/>
                <a:ea typeface="黑体"/>
                <a:cs typeface="Arial" pitchFamily="34" charset="0"/>
              </a:rPr>
              <a:t>H</a:t>
            </a:r>
            <a:r>
              <a:rPr kumimoji="0" lang="en-US" altLang="zh-CN" sz="2000" b="0" baseline="-25000" dirty="0" err="1">
                <a:solidFill>
                  <a:srgbClr val="000000"/>
                </a:solidFill>
                <a:latin typeface="Arial" pitchFamily="34" charset="0"/>
                <a:ea typeface="黑体"/>
                <a:cs typeface="Arial" pitchFamily="34" charset="0"/>
              </a:rPr>
              <a:t>2</a:t>
            </a:r>
            <a:r>
              <a:rPr kumimoji="0" lang="en-US" altLang="zh-CN" sz="2000" b="0" dirty="0" err="1">
                <a:solidFill>
                  <a:srgbClr val="000000"/>
                </a:solidFill>
                <a:latin typeface="Arial" pitchFamily="34" charset="0"/>
                <a:ea typeface="黑体"/>
                <a:cs typeface="Arial" pitchFamily="34" charset="0"/>
              </a:rPr>
              <a:t>O</a:t>
            </a:r>
            <a:r>
              <a:rPr kumimoji="0" lang="zh-CN" altLang="en-US" sz="2000" b="0" dirty="0">
                <a:solidFill>
                  <a:srgbClr val="000000"/>
                </a:solidFill>
                <a:latin typeface="Arial" pitchFamily="34" charset="0"/>
                <a:ea typeface="黑体"/>
                <a:cs typeface="Arial" pitchFamily="34" charset="0"/>
              </a:rPr>
              <a:t>分子间的质子传递过程。从质子理论看，也是酸碱电离反应：</a:t>
            </a:r>
            <a:endParaRPr lang="zh-CN" altLang="en-US" sz="2000" b="0" dirty="0">
              <a:solidFill>
                <a:srgbClr val="000000"/>
              </a:solidFill>
              <a:latin typeface="Arial" pitchFamily="34" charset="0"/>
              <a:ea typeface="黑体"/>
              <a:cs typeface="Arial" pitchFamily="34" charset="0"/>
            </a:endParaRPr>
          </a:p>
        </p:txBody>
      </p:sp>
      <p:sp>
        <p:nvSpPr>
          <p:cNvPr id="14" name="矩形 13"/>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15" name="Rectangle 6"/>
          <p:cNvSpPr>
            <a:spLocks noChangeArrowheads="1"/>
          </p:cNvSpPr>
          <p:nvPr/>
        </p:nvSpPr>
        <p:spPr bwMode="auto">
          <a:xfrm>
            <a:off x="971600" y="122531"/>
            <a:ext cx="7200800" cy="762000"/>
          </a:xfrm>
          <a:prstGeom prst="rect">
            <a:avLst/>
          </a:prstGeom>
          <a:noFill/>
          <a:ln w="9525">
            <a:noFill/>
            <a:miter lim="800000"/>
            <a:headEnd/>
            <a:tailEnd/>
          </a:ln>
        </p:spPr>
        <p:txBody>
          <a:bodyPr anchor="ctr"/>
          <a:lstStyle/>
          <a:p>
            <a:pPr algn="ctr">
              <a:defRPr/>
            </a:pPr>
            <a:r>
              <a:rPr lang="zh-CN" altLang="en-US" sz="2800" b="0" dirty="0">
                <a:solidFill>
                  <a:srgbClr val="3333CC">
                    <a:lumMod val="50000"/>
                  </a:srgbClr>
                </a:solidFill>
                <a:latin typeface="Times New Roman"/>
                <a:ea typeface="黑体"/>
                <a:cs typeface="Arial" pitchFamily="34" charset="0"/>
              </a:rPr>
              <a:t>酸碱质子理论</a:t>
            </a:r>
            <a:endParaRPr lang="en-US" altLang="zh-CN" sz="2800" b="0" dirty="0">
              <a:solidFill>
                <a:srgbClr val="3333CC">
                  <a:lumMod val="50000"/>
                </a:srgbClr>
              </a:solidFill>
              <a:latin typeface="Times New Roman"/>
              <a:ea typeface="黑体"/>
              <a:cs typeface="Arial" pitchFamily="34" charset="0"/>
            </a:endParaRPr>
          </a:p>
        </p:txBody>
      </p:sp>
      <p:sp>
        <p:nvSpPr>
          <p:cNvPr id="16" name="页脚占位符 1"/>
          <p:cNvSpPr>
            <a:spLocks noGrp="1"/>
          </p:cNvSpPr>
          <p:nvPr>
            <p:ph type="ftr" sz="quarter" idx="10"/>
          </p:nvPr>
        </p:nvSpPr>
        <p:spPr>
          <a:xfrm>
            <a:off x="0" y="6553200"/>
            <a:ext cx="457200" cy="228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2371A666-4827-42C6-B7D7-4A6AC365699C}" type="slidenum">
              <a:rPr lang="zh-CN" altLang="en-US" sz="1400" smtClean="0"/>
              <a:pPr eaLnBrk="1" hangingPunct="1"/>
              <a:t>17</a:t>
            </a:fld>
            <a:endParaRPr lang="en-US" altLang="zh-CN" sz="1400" dirty="0"/>
          </a:p>
        </p:txBody>
      </p:sp>
    </p:spTree>
    <p:extLst>
      <p:ext uri="{BB962C8B-B14F-4D97-AF65-F5344CB8AC3E}">
        <p14:creationId xmlns:p14="http://schemas.microsoft.com/office/powerpoint/2010/main" val="3283850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6" name="Text Box 2"/>
          <p:cNvSpPr txBox="1">
            <a:spLocks noChangeArrowheads="1"/>
          </p:cNvSpPr>
          <p:nvPr/>
        </p:nvSpPr>
        <p:spPr bwMode="auto">
          <a:xfrm>
            <a:off x="539750" y="1137492"/>
            <a:ext cx="8374063" cy="1163652"/>
          </a:xfrm>
          <a:prstGeom prst="rect">
            <a:avLst/>
          </a:prstGeom>
          <a:noFill/>
          <a:ln w="9525">
            <a:noFill/>
            <a:miter lim="800000"/>
            <a:headEnd/>
            <a:tailEnd/>
          </a:ln>
          <a:effectLst/>
        </p:spPr>
        <p:txBody>
          <a:bodyPr>
            <a:spAutoFit/>
          </a:bodyPr>
          <a:lstStyle/>
          <a:p>
            <a:pPr marL="374650" indent="-374650">
              <a:lnSpc>
                <a:spcPct val="120000"/>
              </a:lnSpc>
              <a:spcBef>
                <a:spcPct val="50000"/>
              </a:spcBef>
              <a:defRPr/>
            </a:pPr>
            <a:r>
              <a:rPr kumimoji="0" lang="en-US" altLang="zh-CN" sz="2000" b="0" dirty="0">
                <a:solidFill>
                  <a:srgbClr val="000000"/>
                </a:solidFill>
                <a:latin typeface="Arial" pitchFamily="34" charset="0"/>
                <a:ea typeface="黑体"/>
                <a:cs typeface="Arial" pitchFamily="34" charset="0"/>
              </a:rPr>
              <a:t>3) </a:t>
            </a:r>
            <a:r>
              <a:rPr kumimoji="0" lang="zh-CN" altLang="en-US" sz="2000" b="0" dirty="0">
                <a:solidFill>
                  <a:srgbClr val="000000"/>
                </a:solidFill>
                <a:latin typeface="Arial" pitchFamily="34" charset="0"/>
                <a:ea typeface="黑体"/>
                <a:cs typeface="Arial" pitchFamily="34" charset="0"/>
              </a:rPr>
              <a:t>酸和碱既可以是分子型的，也可以是离子型的。还有一些两性电解质</a:t>
            </a:r>
            <a:r>
              <a:rPr kumimoji="0" lang="en-US" altLang="zh-CN" sz="2000" b="0" dirty="0">
                <a:solidFill>
                  <a:srgbClr val="000000"/>
                </a:solidFill>
                <a:latin typeface="Arial" pitchFamily="34" charset="0"/>
                <a:ea typeface="黑体"/>
                <a:cs typeface="Arial" pitchFamily="34" charset="0"/>
              </a:rPr>
              <a:t>(</a:t>
            </a:r>
            <a:r>
              <a:rPr kumimoji="0" lang="en-US" altLang="zh-CN" sz="2000" b="0" dirty="0" err="1">
                <a:solidFill>
                  <a:srgbClr val="000000"/>
                </a:solidFill>
                <a:latin typeface="Arial" pitchFamily="34" charset="0"/>
                <a:ea typeface="黑体"/>
                <a:cs typeface="Arial" pitchFamily="34" charset="0"/>
              </a:rPr>
              <a:t>ampholyte</a:t>
            </a:r>
            <a:r>
              <a:rPr kumimoji="0" lang="en-US" altLang="zh-CN" sz="2000" b="0" dirty="0">
                <a:solidFill>
                  <a:srgbClr val="000000"/>
                </a:solidFill>
                <a:latin typeface="Arial" pitchFamily="34" charset="0"/>
                <a:ea typeface="黑体"/>
                <a:cs typeface="Arial" pitchFamily="34" charset="0"/>
              </a:rPr>
              <a:t>)</a:t>
            </a:r>
            <a:r>
              <a:rPr kumimoji="0" lang="zh-CN" altLang="en-US" sz="2000" b="0" dirty="0">
                <a:solidFill>
                  <a:srgbClr val="000000"/>
                </a:solidFill>
                <a:latin typeface="Arial" pitchFamily="34" charset="0"/>
                <a:ea typeface="黑体"/>
                <a:cs typeface="Arial" pitchFamily="34" charset="0"/>
              </a:rPr>
              <a:t>，既能给出质子作为酸，也能接受质子作为碱，简称两性物。例如，</a:t>
            </a:r>
            <a:r>
              <a:rPr kumimoji="0" lang="en-US" altLang="zh-CN" sz="2000" b="0" dirty="0">
                <a:solidFill>
                  <a:srgbClr val="000000"/>
                </a:solidFill>
                <a:latin typeface="Arial" pitchFamily="34" charset="0"/>
                <a:ea typeface="黑体"/>
                <a:cs typeface="Arial" pitchFamily="34" charset="0"/>
              </a:rPr>
              <a:t>HS</a:t>
            </a:r>
            <a:r>
              <a:rPr kumimoji="0" lang="en-US" altLang="zh-CN" sz="2000" b="0" baseline="30000" dirty="0">
                <a:solidFill>
                  <a:srgbClr val="000000"/>
                </a:solidFill>
                <a:latin typeface="Arial" pitchFamily="34" charset="0"/>
                <a:ea typeface="黑体"/>
                <a:cs typeface="Arial" pitchFamily="34" charset="0"/>
                <a:sym typeface="Symbol" pitchFamily="18" charset="2"/>
              </a:rPr>
              <a:t></a:t>
            </a:r>
            <a:r>
              <a:rPr kumimoji="0" lang="zh-CN" altLang="en-US" sz="2000" b="0" dirty="0">
                <a:solidFill>
                  <a:srgbClr val="000000"/>
                </a:solidFill>
                <a:latin typeface="Arial" pitchFamily="34" charset="0"/>
                <a:ea typeface="黑体"/>
                <a:cs typeface="Arial" pitchFamily="34" charset="0"/>
              </a:rPr>
              <a:t>即为两性物：</a:t>
            </a:r>
          </a:p>
        </p:txBody>
      </p:sp>
      <p:grpSp>
        <p:nvGrpSpPr>
          <p:cNvPr id="22532" name="Group 22"/>
          <p:cNvGrpSpPr>
            <a:grpSpLocks/>
          </p:cNvGrpSpPr>
          <p:nvPr/>
        </p:nvGrpSpPr>
        <p:grpSpPr bwMode="auto">
          <a:xfrm>
            <a:off x="2484438" y="2505917"/>
            <a:ext cx="4775200" cy="958850"/>
            <a:chOff x="1200" y="1392"/>
            <a:chExt cx="3259" cy="604"/>
          </a:xfrm>
        </p:grpSpPr>
        <p:sp>
          <p:nvSpPr>
            <p:cNvPr id="574468" name="Rectangle 4"/>
            <p:cNvSpPr>
              <a:spLocks noChangeArrowheads="1"/>
            </p:cNvSpPr>
            <p:nvPr/>
          </p:nvSpPr>
          <p:spPr bwMode="auto">
            <a:xfrm>
              <a:off x="1200" y="1392"/>
              <a:ext cx="3259" cy="604"/>
            </a:xfrm>
            <a:prstGeom prst="rect">
              <a:avLst/>
            </a:prstGeom>
            <a:noFill/>
            <a:ln w="9525">
              <a:noFill/>
              <a:miter lim="800000"/>
              <a:headEnd/>
              <a:tailEnd/>
            </a:ln>
            <a:effectLst/>
          </p:spPr>
          <p:txBody>
            <a:bodyPr>
              <a:spAutoFit/>
            </a:bodyPr>
            <a:lstStyle/>
            <a:p>
              <a:pPr>
                <a:lnSpc>
                  <a:spcPct val="150000"/>
                </a:lnSpc>
                <a:defRPr/>
              </a:pPr>
              <a:r>
                <a:rPr kumimoji="0" lang="en-US" altLang="zh-CN" sz="2000" dirty="0">
                  <a:solidFill>
                    <a:srgbClr val="000000"/>
                  </a:solidFill>
                  <a:latin typeface="Arial" pitchFamily="34" charset="0"/>
                  <a:ea typeface="黑体"/>
                  <a:cs typeface="Arial" pitchFamily="34" charset="0"/>
                </a:rPr>
                <a:t>HS</a:t>
              </a:r>
              <a:r>
                <a:rPr kumimoji="0" lang="en-US" altLang="zh-CN" sz="2000" baseline="30000" dirty="0">
                  <a:solidFill>
                    <a:srgbClr val="000000"/>
                  </a:solidFill>
                  <a:latin typeface="Arial" pitchFamily="34" charset="0"/>
                  <a:ea typeface="黑体"/>
                  <a:cs typeface="Arial" pitchFamily="34" charset="0"/>
                  <a:sym typeface="Symbol" pitchFamily="18" charset="2"/>
                </a:rPr>
                <a:t></a:t>
              </a:r>
              <a:r>
                <a:rPr kumimoji="0" lang="en-US" altLang="zh-CN" sz="2000" dirty="0">
                  <a:solidFill>
                    <a:srgbClr val="000000"/>
                  </a:solidFill>
                  <a:latin typeface="Arial" pitchFamily="34" charset="0"/>
                  <a:ea typeface="黑体"/>
                  <a:cs typeface="Arial" pitchFamily="34" charset="0"/>
                </a:rPr>
                <a:t>  +  H</a:t>
              </a:r>
              <a:r>
                <a:rPr kumimoji="0" lang="en-US" altLang="zh-CN" sz="2000" baseline="-25000" dirty="0">
                  <a:solidFill>
                    <a:srgbClr val="000000"/>
                  </a:solidFill>
                  <a:latin typeface="Arial" pitchFamily="34" charset="0"/>
                  <a:ea typeface="黑体"/>
                  <a:cs typeface="Arial" pitchFamily="34" charset="0"/>
                </a:rPr>
                <a:t>2</a:t>
              </a:r>
              <a:r>
                <a:rPr kumimoji="0" lang="en-US" altLang="zh-CN" sz="2000" dirty="0">
                  <a:solidFill>
                    <a:srgbClr val="000000"/>
                  </a:solidFill>
                  <a:latin typeface="Arial" pitchFamily="34" charset="0"/>
                  <a:ea typeface="黑体"/>
                  <a:cs typeface="Arial" pitchFamily="34" charset="0"/>
                </a:rPr>
                <a:t>O  	 	H</a:t>
              </a:r>
              <a:r>
                <a:rPr kumimoji="0" lang="en-US" altLang="zh-CN" sz="2000" baseline="-25000" dirty="0">
                  <a:solidFill>
                    <a:srgbClr val="000000"/>
                  </a:solidFill>
                  <a:latin typeface="Arial" pitchFamily="34" charset="0"/>
                  <a:ea typeface="黑体"/>
                  <a:cs typeface="Arial" pitchFamily="34" charset="0"/>
                </a:rPr>
                <a:t>3</a:t>
              </a:r>
              <a:r>
                <a:rPr kumimoji="0" lang="en-US" altLang="zh-CN" sz="2000" dirty="0">
                  <a:solidFill>
                    <a:srgbClr val="000000"/>
                  </a:solidFill>
                  <a:latin typeface="Arial" pitchFamily="34" charset="0"/>
                  <a:ea typeface="黑体"/>
                  <a:cs typeface="Arial" pitchFamily="34" charset="0"/>
                </a:rPr>
                <a:t>O</a:t>
              </a:r>
              <a:r>
                <a:rPr kumimoji="0" lang="en-US" altLang="zh-CN" sz="2000" baseline="30000" dirty="0">
                  <a:solidFill>
                    <a:srgbClr val="000000"/>
                  </a:solidFill>
                  <a:latin typeface="Arial" pitchFamily="34" charset="0"/>
                  <a:ea typeface="黑体"/>
                  <a:cs typeface="Arial" pitchFamily="34" charset="0"/>
                  <a:sym typeface="Symbol" pitchFamily="18" charset="2"/>
                </a:rPr>
                <a:t></a:t>
              </a:r>
              <a:r>
                <a:rPr kumimoji="0" lang="en-US" altLang="zh-CN" sz="2000" dirty="0">
                  <a:solidFill>
                    <a:srgbClr val="000000"/>
                  </a:solidFill>
                  <a:latin typeface="Arial" pitchFamily="34" charset="0"/>
                  <a:ea typeface="黑体"/>
                  <a:cs typeface="Arial" pitchFamily="34" charset="0"/>
                </a:rPr>
                <a:t>  + S</a:t>
              </a:r>
              <a:r>
                <a:rPr kumimoji="0" lang="en-US" altLang="zh-CN" sz="2000" baseline="30000" dirty="0">
                  <a:solidFill>
                    <a:srgbClr val="000000"/>
                  </a:solidFill>
                  <a:latin typeface="Arial" pitchFamily="34" charset="0"/>
                  <a:ea typeface="黑体"/>
                  <a:cs typeface="Arial" pitchFamily="34" charset="0"/>
                </a:rPr>
                <a:t>2</a:t>
              </a:r>
              <a:r>
                <a:rPr kumimoji="0" lang="en-US" altLang="zh-CN" sz="2000" baseline="30000" dirty="0">
                  <a:solidFill>
                    <a:srgbClr val="000000"/>
                  </a:solidFill>
                  <a:latin typeface="Arial" pitchFamily="34" charset="0"/>
                  <a:ea typeface="黑体"/>
                  <a:cs typeface="Arial" pitchFamily="34" charset="0"/>
                  <a:sym typeface="Symbol" pitchFamily="18" charset="2"/>
                </a:rPr>
                <a:t></a:t>
              </a:r>
              <a:r>
                <a:rPr kumimoji="0" lang="en-US" altLang="zh-CN" sz="2000" dirty="0">
                  <a:solidFill>
                    <a:srgbClr val="000000"/>
                  </a:solidFill>
                  <a:latin typeface="Arial" pitchFamily="34" charset="0"/>
                  <a:ea typeface="黑体"/>
                  <a:cs typeface="Arial" pitchFamily="34" charset="0"/>
                </a:rPr>
                <a:t> </a:t>
              </a:r>
            </a:p>
            <a:p>
              <a:pPr>
                <a:lnSpc>
                  <a:spcPct val="150000"/>
                </a:lnSpc>
                <a:defRPr/>
              </a:pPr>
              <a:r>
                <a:rPr kumimoji="0" lang="en-US" altLang="zh-CN" sz="2000" dirty="0">
                  <a:solidFill>
                    <a:srgbClr val="000000"/>
                  </a:solidFill>
                  <a:latin typeface="Arial" pitchFamily="34" charset="0"/>
                  <a:ea typeface="黑体"/>
                  <a:cs typeface="Arial" pitchFamily="34" charset="0"/>
                </a:rPr>
                <a:t>HS</a:t>
              </a:r>
              <a:r>
                <a:rPr kumimoji="0" lang="en-US" altLang="zh-CN" sz="2000" baseline="30000" dirty="0">
                  <a:solidFill>
                    <a:srgbClr val="000000"/>
                  </a:solidFill>
                  <a:latin typeface="Arial" pitchFamily="34" charset="0"/>
                  <a:ea typeface="黑体"/>
                  <a:cs typeface="Arial" pitchFamily="34" charset="0"/>
                  <a:sym typeface="Symbol" pitchFamily="18" charset="2"/>
                </a:rPr>
                <a:t> </a:t>
              </a:r>
              <a:r>
                <a:rPr kumimoji="0" lang="en-US" altLang="zh-CN" sz="2000" dirty="0">
                  <a:solidFill>
                    <a:srgbClr val="000000"/>
                  </a:solidFill>
                  <a:latin typeface="Arial" pitchFamily="34" charset="0"/>
                  <a:ea typeface="黑体"/>
                  <a:cs typeface="Arial" pitchFamily="34" charset="0"/>
                </a:rPr>
                <a:t> +  H</a:t>
              </a:r>
              <a:r>
                <a:rPr kumimoji="0" lang="en-US" altLang="zh-CN" sz="2000" baseline="-25000" dirty="0">
                  <a:solidFill>
                    <a:srgbClr val="000000"/>
                  </a:solidFill>
                  <a:latin typeface="Arial" pitchFamily="34" charset="0"/>
                  <a:ea typeface="黑体"/>
                  <a:cs typeface="Arial" pitchFamily="34" charset="0"/>
                </a:rPr>
                <a:t>2</a:t>
              </a:r>
              <a:r>
                <a:rPr kumimoji="0" lang="en-US" altLang="zh-CN" sz="2000" dirty="0">
                  <a:solidFill>
                    <a:srgbClr val="000000"/>
                  </a:solidFill>
                  <a:latin typeface="Arial" pitchFamily="34" charset="0"/>
                  <a:ea typeface="黑体"/>
                  <a:cs typeface="Arial" pitchFamily="34" charset="0"/>
                </a:rPr>
                <a:t>O                    H</a:t>
              </a:r>
              <a:r>
                <a:rPr kumimoji="0" lang="en-US" altLang="zh-CN" sz="2000" baseline="-25000" dirty="0">
                  <a:solidFill>
                    <a:srgbClr val="000000"/>
                  </a:solidFill>
                  <a:latin typeface="Arial" pitchFamily="34" charset="0"/>
                  <a:ea typeface="黑体"/>
                  <a:cs typeface="Arial" pitchFamily="34" charset="0"/>
                </a:rPr>
                <a:t>2</a:t>
              </a:r>
              <a:r>
                <a:rPr kumimoji="0" lang="en-US" altLang="zh-CN" sz="2000" dirty="0">
                  <a:solidFill>
                    <a:srgbClr val="000000"/>
                  </a:solidFill>
                  <a:latin typeface="Arial" pitchFamily="34" charset="0"/>
                  <a:ea typeface="黑体"/>
                  <a:cs typeface="Arial" pitchFamily="34" charset="0"/>
                </a:rPr>
                <a:t>S  +  OH</a:t>
              </a:r>
              <a:r>
                <a:rPr kumimoji="0" lang="en-US" altLang="zh-CN" sz="2000" baseline="30000" dirty="0">
                  <a:solidFill>
                    <a:srgbClr val="000000"/>
                  </a:solidFill>
                  <a:latin typeface="Arial" pitchFamily="34" charset="0"/>
                  <a:ea typeface="黑体"/>
                  <a:cs typeface="Arial" pitchFamily="34" charset="0"/>
                  <a:sym typeface="Symbol" pitchFamily="18" charset="2"/>
                </a:rPr>
                <a:t></a:t>
              </a:r>
              <a:endParaRPr kumimoji="0" lang="en-US" altLang="zh-CN" sz="2000" baseline="30000" dirty="0">
                <a:solidFill>
                  <a:srgbClr val="000000"/>
                </a:solidFill>
                <a:latin typeface="Arial" pitchFamily="34" charset="0"/>
                <a:ea typeface="黑体"/>
                <a:cs typeface="Arial" pitchFamily="34" charset="0"/>
              </a:endParaRPr>
            </a:p>
          </p:txBody>
        </p:sp>
        <p:sp>
          <p:nvSpPr>
            <p:cNvPr id="22546" name="Line 5"/>
            <p:cNvSpPr>
              <a:spLocks noChangeShapeType="1"/>
            </p:cNvSpPr>
            <p:nvPr/>
          </p:nvSpPr>
          <p:spPr bwMode="auto">
            <a:xfrm>
              <a:off x="2352" y="1565"/>
              <a:ext cx="54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solidFill>
                  <a:srgbClr val="000000"/>
                </a:solidFill>
                <a:latin typeface="Arial" pitchFamily="34" charset="0"/>
                <a:ea typeface="黑体"/>
                <a:cs typeface="Arial" pitchFamily="34" charset="0"/>
              </a:endParaRPr>
            </a:p>
          </p:txBody>
        </p:sp>
        <p:sp>
          <p:nvSpPr>
            <p:cNvPr id="22547" name="Line 6"/>
            <p:cNvSpPr>
              <a:spLocks noChangeShapeType="1"/>
            </p:cNvSpPr>
            <p:nvPr/>
          </p:nvSpPr>
          <p:spPr bwMode="auto">
            <a:xfrm flipH="1">
              <a:off x="2352" y="1611"/>
              <a:ext cx="54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solidFill>
                  <a:srgbClr val="000000"/>
                </a:solidFill>
                <a:latin typeface="Arial" pitchFamily="34" charset="0"/>
                <a:ea typeface="黑体"/>
                <a:cs typeface="Arial" pitchFamily="34" charset="0"/>
              </a:endParaRPr>
            </a:p>
          </p:txBody>
        </p:sp>
        <p:sp>
          <p:nvSpPr>
            <p:cNvPr id="22548" name="Line 7"/>
            <p:cNvSpPr>
              <a:spLocks noChangeShapeType="1"/>
            </p:cNvSpPr>
            <p:nvPr/>
          </p:nvSpPr>
          <p:spPr bwMode="auto">
            <a:xfrm>
              <a:off x="2352" y="1837"/>
              <a:ext cx="54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solidFill>
                  <a:srgbClr val="000000"/>
                </a:solidFill>
                <a:latin typeface="Arial" pitchFamily="34" charset="0"/>
                <a:ea typeface="黑体"/>
                <a:cs typeface="Arial" pitchFamily="34" charset="0"/>
              </a:endParaRPr>
            </a:p>
          </p:txBody>
        </p:sp>
        <p:sp>
          <p:nvSpPr>
            <p:cNvPr id="22549" name="Line 8"/>
            <p:cNvSpPr>
              <a:spLocks noChangeShapeType="1"/>
            </p:cNvSpPr>
            <p:nvPr/>
          </p:nvSpPr>
          <p:spPr bwMode="auto">
            <a:xfrm flipH="1">
              <a:off x="2352" y="1883"/>
              <a:ext cx="54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solidFill>
                  <a:srgbClr val="000000"/>
                </a:solidFill>
                <a:latin typeface="Arial" pitchFamily="34" charset="0"/>
                <a:ea typeface="黑体"/>
                <a:cs typeface="Arial" pitchFamily="34" charset="0"/>
              </a:endParaRPr>
            </a:p>
          </p:txBody>
        </p:sp>
      </p:grpSp>
      <p:sp>
        <p:nvSpPr>
          <p:cNvPr id="574473" name="Text Box 9"/>
          <p:cNvSpPr txBox="1">
            <a:spLocks noChangeArrowheads="1"/>
          </p:cNvSpPr>
          <p:nvPr/>
        </p:nvSpPr>
        <p:spPr bwMode="auto">
          <a:xfrm>
            <a:off x="611188" y="3874342"/>
            <a:ext cx="8216900" cy="794320"/>
          </a:xfrm>
          <a:prstGeom prst="rect">
            <a:avLst/>
          </a:prstGeom>
          <a:noFill/>
          <a:ln w="9525">
            <a:noFill/>
            <a:miter lim="800000"/>
            <a:headEnd/>
            <a:tailEnd/>
          </a:ln>
          <a:effectLst/>
        </p:spPr>
        <p:txBody>
          <a:bodyPr>
            <a:spAutoFit/>
          </a:bodyPr>
          <a:lstStyle/>
          <a:p>
            <a:pPr marL="374650" indent="-374650">
              <a:lnSpc>
                <a:spcPct val="120000"/>
              </a:lnSpc>
              <a:spcBef>
                <a:spcPct val="50000"/>
              </a:spcBef>
              <a:defRPr/>
            </a:pPr>
            <a:r>
              <a:rPr kumimoji="0" lang="en-US" altLang="zh-CN" sz="2000" b="0" dirty="0">
                <a:solidFill>
                  <a:srgbClr val="000000"/>
                </a:solidFill>
                <a:latin typeface="Arial" pitchFamily="34" charset="0"/>
                <a:ea typeface="黑体"/>
                <a:cs typeface="Arial" pitchFamily="34" charset="0"/>
              </a:rPr>
              <a:t>4) </a:t>
            </a:r>
            <a:r>
              <a:rPr kumimoji="0" lang="zh-CN" altLang="en-US" sz="2000" b="0" dirty="0">
                <a:solidFill>
                  <a:srgbClr val="000000"/>
                </a:solidFill>
                <a:latin typeface="Arial" pitchFamily="34" charset="0"/>
                <a:ea typeface="黑体"/>
                <a:cs typeface="Arial" pitchFamily="34" charset="0"/>
              </a:rPr>
              <a:t>弱酸、弱碱与溶剂水分子间的质子传递反应，称为弱酸和弱碱的电离平衡</a:t>
            </a:r>
            <a:r>
              <a:rPr kumimoji="0" lang="en-US" altLang="zh-CN" sz="2000" b="0" dirty="0">
                <a:solidFill>
                  <a:srgbClr val="000000"/>
                </a:solidFill>
                <a:latin typeface="Arial" pitchFamily="34" charset="0"/>
                <a:ea typeface="黑体"/>
                <a:cs typeface="Arial" pitchFamily="34" charset="0"/>
              </a:rPr>
              <a:t>(ionization equilibrium)</a:t>
            </a:r>
            <a:r>
              <a:rPr kumimoji="0" lang="zh-CN" altLang="en-US" sz="2000" b="0" dirty="0">
                <a:solidFill>
                  <a:srgbClr val="000000"/>
                </a:solidFill>
                <a:latin typeface="Arial" pitchFamily="34" charset="0"/>
                <a:ea typeface="黑体"/>
                <a:cs typeface="Arial" pitchFamily="34" charset="0"/>
              </a:rPr>
              <a:t>。</a:t>
            </a:r>
          </a:p>
        </p:txBody>
      </p:sp>
      <p:grpSp>
        <p:nvGrpSpPr>
          <p:cNvPr id="22534" name="Group 23"/>
          <p:cNvGrpSpPr>
            <a:grpSpLocks/>
          </p:cNvGrpSpPr>
          <p:nvPr/>
        </p:nvGrpSpPr>
        <p:grpSpPr bwMode="auto">
          <a:xfrm>
            <a:off x="1546225" y="4810967"/>
            <a:ext cx="4754563" cy="1816101"/>
            <a:chOff x="-57" y="2957"/>
            <a:chExt cx="3465" cy="1144"/>
          </a:xfrm>
        </p:grpSpPr>
        <p:sp>
          <p:nvSpPr>
            <p:cNvPr id="574475" name="Rectangle 11"/>
            <p:cNvSpPr>
              <a:spLocks noChangeArrowheads="1"/>
            </p:cNvSpPr>
            <p:nvPr/>
          </p:nvSpPr>
          <p:spPr bwMode="auto">
            <a:xfrm>
              <a:off x="-57" y="2957"/>
              <a:ext cx="3465" cy="1144"/>
            </a:xfrm>
            <a:prstGeom prst="rect">
              <a:avLst/>
            </a:prstGeom>
            <a:noFill/>
            <a:ln w="9525">
              <a:solidFill>
                <a:srgbClr val="0000FF"/>
              </a:solidFill>
              <a:miter lim="800000"/>
              <a:headEnd/>
              <a:tailEnd/>
            </a:ln>
            <a:effectLst/>
          </p:spPr>
          <p:txBody>
            <a:bodyPr>
              <a:spAutoFit/>
            </a:bodyPr>
            <a:lstStyle/>
            <a:p>
              <a:pPr>
                <a:lnSpc>
                  <a:spcPct val="140000"/>
                </a:lnSpc>
                <a:defRPr/>
              </a:pPr>
              <a:r>
                <a:rPr kumimoji="0" lang="en-US" altLang="zh-CN" sz="2000" dirty="0" err="1">
                  <a:solidFill>
                    <a:srgbClr val="0000FF"/>
                  </a:solidFill>
                  <a:latin typeface="Arial" pitchFamily="34" charset="0"/>
                  <a:ea typeface="黑体"/>
                  <a:cs typeface="Arial" pitchFamily="34" charset="0"/>
                </a:rPr>
                <a:t>HAc</a:t>
              </a:r>
              <a:r>
                <a:rPr kumimoji="0" lang="en-US" altLang="zh-CN" sz="2000" dirty="0">
                  <a:solidFill>
                    <a:srgbClr val="0000FF"/>
                  </a:solidFill>
                  <a:latin typeface="Arial" pitchFamily="34" charset="0"/>
                  <a:ea typeface="黑体"/>
                  <a:cs typeface="Arial" pitchFamily="34" charset="0"/>
                </a:rPr>
                <a:t>  +  H</a:t>
              </a:r>
              <a:r>
                <a:rPr kumimoji="0" lang="en-US" altLang="zh-CN" sz="2000" baseline="-25000" dirty="0">
                  <a:solidFill>
                    <a:srgbClr val="0000FF"/>
                  </a:solidFill>
                  <a:latin typeface="Arial" pitchFamily="34" charset="0"/>
                  <a:ea typeface="黑体"/>
                  <a:cs typeface="Arial" pitchFamily="34" charset="0"/>
                </a:rPr>
                <a:t>2</a:t>
              </a:r>
              <a:r>
                <a:rPr kumimoji="0" lang="en-US" altLang="zh-CN" sz="2000" dirty="0">
                  <a:solidFill>
                    <a:srgbClr val="0000FF"/>
                  </a:solidFill>
                  <a:latin typeface="Arial" pitchFamily="34" charset="0"/>
                  <a:ea typeface="黑体"/>
                  <a:cs typeface="Arial" pitchFamily="34" charset="0"/>
                </a:rPr>
                <a:t>O  	          H</a:t>
              </a:r>
              <a:r>
                <a:rPr kumimoji="0" lang="en-US" altLang="zh-CN" sz="2000" baseline="-25000" dirty="0">
                  <a:solidFill>
                    <a:srgbClr val="0000FF"/>
                  </a:solidFill>
                  <a:latin typeface="Arial" pitchFamily="34" charset="0"/>
                  <a:ea typeface="黑体"/>
                  <a:cs typeface="Arial" pitchFamily="34" charset="0"/>
                </a:rPr>
                <a:t>3</a:t>
              </a:r>
              <a:r>
                <a:rPr kumimoji="0" lang="en-US" altLang="zh-CN" sz="2000" dirty="0">
                  <a:solidFill>
                    <a:srgbClr val="0000FF"/>
                  </a:solidFill>
                  <a:latin typeface="Arial" pitchFamily="34" charset="0"/>
                  <a:ea typeface="黑体"/>
                  <a:cs typeface="Arial" pitchFamily="34" charset="0"/>
                </a:rPr>
                <a:t>O</a:t>
              </a:r>
              <a:r>
                <a:rPr kumimoji="0" lang="en-US" altLang="zh-CN" sz="2000" baseline="30000" dirty="0">
                  <a:solidFill>
                    <a:srgbClr val="0000FF"/>
                  </a:solidFill>
                  <a:latin typeface="Arial" pitchFamily="34" charset="0"/>
                  <a:ea typeface="黑体"/>
                  <a:cs typeface="Arial" pitchFamily="34" charset="0"/>
                  <a:sym typeface="Symbol" pitchFamily="18" charset="2"/>
                </a:rPr>
                <a:t></a:t>
              </a:r>
              <a:r>
                <a:rPr kumimoji="0" lang="en-US" altLang="zh-CN" sz="2000" dirty="0">
                  <a:solidFill>
                    <a:srgbClr val="0000FF"/>
                  </a:solidFill>
                  <a:latin typeface="Arial" pitchFamily="34" charset="0"/>
                  <a:ea typeface="黑体"/>
                  <a:cs typeface="Arial" pitchFamily="34" charset="0"/>
                </a:rPr>
                <a:t>  + </a:t>
              </a:r>
              <a:r>
                <a:rPr kumimoji="0" lang="zh-CN" altLang="en-US" sz="2000" dirty="0">
                  <a:solidFill>
                    <a:srgbClr val="0000FF"/>
                  </a:solidFill>
                  <a:latin typeface="Arial" pitchFamily="34" charset="0"/>
                  <a:ea typeface="黑体"/>
                  <a:cs typeface="Arial" pitchFamily="34" charset="0"/>
                </a:rPr>
                <a:t> </a:t>
              </a:r>
              <a:r>
                <a:rPr kumimoji="0" lang="en-US" altLang="zh-CN" sz="2000" dirty="0">
                  <a:solidFill>
                    <a:srgbClr val="0000FF"/>
                  </a:solidFill>
                  <a:latin typeface="Arial" pitchFamily="34" charset="0"/>
                  <a:ea typeface="黑体"/>
                  <a:cs typeface="Arial" pitchFamily="34" charset="0"/>
                </a:rPr>
                <a:t>Ac</a:t>
              </a:r>
              <a:r>
                <a:rPr kumimoji="0" lang="en-US" altLang="zh-CN" sz="2000" baseline="30000" dirty="0">
                  <a:solidFill>
                    <a:srgbClr val="0000FF"/>
                  </a:solidFill>
                  <a:latin typeface="Arial" pitchFamily="34" charset="0"/>
                  <a:ea typeface="黑体"/>
                  <a:cs typeface="Arial" pitchFamily="34" charset="0"/>
                  <a:sym typeface="Symbol" pitchFamily="18" charset="2"/>
                </a:rPr>
                <a:t></a:t>
              </a:r>
            </a:p>
            <a:p>
              <a:pPr>
                <a:lnSpc>
                  <a:spcPct val="140000"/>
                </a:lnSpc>
                <a:defRPr/>
              </a:pPr>
              <a:r>
                <a:rPr kumimoji="0" lang="en-US" altLang="zh-CN" sz="2000" dirty="0">
                  <a:solidFill>
                    <a:srgbClr val="0000FF"/>
                  </a:solidFill>
                  <a:latin typeface="Arial" pitchFamily="34" charset="0"/>
                  <a:ea typeface="黑体"/>
                  <a:cs typeface="Arial" pitchFamily="34" charset="0"/>
                </a:rPr>
                <a:t>NH</a:t>
              </a:r>
              <a:r>
                <a:rPr kumimoji="0" lang="en-US" altLang="zh-CN" sz="2000" baseline="-25000" dirty="0">
                  <a:solidFill>
                    <a:srgbClr val="0000FF"/>
                  </a:solidFill>
                  <a:latin typeface="Arial" pitchFamily="34" charset="0"/>
                  <a:ea typeface="黑体"/>
                  <a:cs typeface="Arial" pitchFamily="34" charset="0"/>
                </a:rPr>
                <a:t>3</a:t>
              </a:r>
              <a:r>
                <a:rPr kumimoji="0" lang="en-US" altLang="zh-CN" sz="2000" dirty="0">
                  <a:solidFill>
                    <a:srgbClr val="0000FF"/>
                  </a:solidFill>
                  <a:latin typeface="Arial" pitchFamily="34" charset="0"/>
                  <a:ea typeface="黑体"/>
                  <a:cs typeface="Arial" pitchFamily="34" charset="0"/>
                </a:rPr>
                <a:t>  +   H</a:t>
              </a:r>
              <a:r>
                <a:rPr kumimoji="0" lang="en-US" altLang="zh-CN" sz="2000" baseline="-25000" dirty="0">
                  <a:solidFill>
                    <a:srgbClr val="0000FF"/>
                  </a:solidFill>
                  <a:latin typeface="Arial" pitchFamily="34" charset="0"/>
                  <a:ea typeface="黑体"/>
                  <a:cs typeface="Arial" pitchFamily="34" charset="0"/>
                </a:rPr>
                <a:t>2</a:t>
              </a:r>
              <a:r>
                <a:rPr kumimoji="0" lang="en-US" altLang="zh-CN" sz="2000" dirty="0">
                  <a:solidFill>
                    <a:srgbClr val="0000FF"/>
                  </a:solidFill>
                  <a:latin typeface="Arial" pitchFamily="34" charset="0"/>
                  <a:ea typeface="黑体"/>
                  <a:cs typeface="Arial" pitchFamily="34" charset="0"/>
                </a:rPr>
                <a:t>O                NH</a:t>
              </a:r>
              <a:r>
                <a:rPr kumimoji="0" lang="en-US" altLang="zh-CN" sz="2000" baseline="-25000" dirty="0">
                  <a:solidFill>
                    <a:srgbClr val="0000FF"/>
                  </a:solidFill>
                  <a:latin typeface="Arial" pitchFamily="34" charset="0"/>
                  <a:ea typeface="黑体"/>
                  <a:cs typeface="Arial" pitchFamily="34" charset="0"/>
                </a:rPr>
                <a:t>4</a:t>
              </a:r>
              <a:r>
                <a:rPr kumimoji="0" lang="en-US" altLang="zh-CN" sz="2000" baseline="30000" dirty="0">
                  <a:solidFill>
                    <a:srgbClr val="0000FF"/>
                  </a:solidFill>
                  <a:latin typeface="Arial" pitchFamily="34" charset="0"/>
                  <a:ea typeface="黑体"/>
                  <a:cs typeface="Arial" pitchFamily="34" charset="0"/>
                  <a:sym typeface="Symbol" pitchFamily="18" charset="2"/>
                </a:rPr>
                <a:t></a:t>
              </a:r>
              <a:r>
                <a:rPr kumimoji="0" lang="en-US" altLang="zh-CN" sz="2000" baseline="30000" dirty="0">
                  <a:solidFill>
                    <a:srgbClr val="0000FF"/>
                  </a:solidFill>
                  <a:latin typeface="Arial" pitchFamily="34" charset="0"/>
                  <a:ea typeface="黑体"/>
                  <a:cs typeface="Arial" pitchFamily="34" charset="0"/>
                </a:rPr>
                <a:t>  </a:t>
              </a:r>
              <a:r>
                <a:rPr kumimoji="0" lang="en-US" altLang="zh-CN" sz="2000" dirty="0">
                  <a:solidFill>
                    <a:srgbClr val="0000FF"/>
                  </a:solidFill>
                  <a:latin typeface="Arial" pitchFamily="34" charset="0"/>
                  <a:ea typeface="黑体"/>
                  <a:cs typeface="Arial" pitchFamily="34" charset="0"/>
                </a:rPr>
                <a:t>+  OH</a:t>
              </a:r>
              <a:r>
                <a:rPr kumimoji="0" lang="en-US" altLang="zh-CN" sz="2000" baseline="30000" dirty="0">
                  <a:solidFill>
                    <a:srgbClr val="0000FF"/>
                  </a:solidFill>
                  <a:latin typeface="Arial" pitchFamily="34" charset="0"/>
                  <a:ea typeface="黑体"/>
                  <a:cs typeface="Arial" pitchFamily="34" charset="0"/>
                  <a:sym typeface="Symbol" pitchFamily="18" charset="2"/>
                </a:rPr>
                <a:t></a:t>
              </a:r>
            </a:p>
            <a:p>
              <a:pPr>
                <a:lnSpc>
                  <a:spcPct val="140000"/>
                </a:lnSpc>
                <a:defRPr/>
              </a:pPr>
              <a:r>
                <a:rPr kumimoji="0" lang="en-US" altLang="zh-CN" sz="2000" dirty="0">
                  <a:solidFill>
                    <a:srgbClr val="0000FF"/>
                  </a:solidFill>
                  <a:latin typeface="Arial" pitchFamily="34" charset="0"/>
                  <a:ea typeface="黑体"/>
                  <a:cs typeface="Arial" pitchFamily="34" charset="0"/>
                </a:rPr>
                <a:t>NH</a:t>
              </a:r>
              <a:r>
                <a:rPr kumimoji="0" lang="en-US" altLang="zh-CN" sz="2000" baseline="-25000" dirty="0">
                  <a:solidFill>
                    <a:srgbClr val="0000FF"/>
                  </a:solidFill>
                  <a:latin typeface="Arial" pitchFamily="34" charset="0"/>
                  <a:ea typeface="黑体"/>
                  <a:cs typeface="Arial" pitchFamily="34" charset="0"/>
                </a:rPr>
                <a:t>4</a:t>
              </a:r>
              <a:r>
                <a:rPr kumimoji="0" lang="en-US" altLang="zh-CN" sz="2000" baseline="30000" dirty="0">
                  <a:solidFill>
                    <a:srgbClr val="0000FF"/>
                  </a:solidFill>
                  <a:latin typeface="Arial" pitchFamily="34" charset="0"/>
                  <a:ea typeface="黑体"/>
                  <a:cs typeface="Arial" pitchFamily="34" charset="0"/>
                  <a:sym typeface="Symbol" pitchFamily="18" charset="2"/>
                </a:rPr>
                <a:t></a:t>
              </a:r>
              <a:r>
                <a:rPr kumimoji="0" lang="en-US" altLang="zh-CN" sz="2000" dirty="0">
                  <a:solidFill>
                    <a:srgbClr val="0000FF"/>
                  </a:solidFill>
                  <a:latin typeface="Arial" pitchFamily="34" charset="0"/>
                  <a:ea typeface="黑体"/>
                  <a:cs typeface="Arial" pitchFamily="34" charset="0"/>
                </a:rPr>
                <a:t> +  H</a:t>
              </a:r>
              <a:r>
                <a:rPr kumimoji="0" lang="en-US" altLang="zh-CN" sz="2000" baseline="-25000" dirty="0">
                  <a:solidFill>
                    <a:srgbClr val="0000FF"/>
                  </a:solidFill>
                  <a:latin typeface="Arial" pitchFamily="34" charset="0"/>
                  <a:ea typeface="黑体"/>
                  <a:cs typeface="Arial" pitchFamily="34" charset="0"/>
                </a:rPr>
                <a:t>2</a:t>
              </a:r>
              <a:r>
                <a:rPr kumimoji="0" lang="en-US" altLang="zh-CN" sz="2000" dirty="0">
                  <a:solidFill>
                    <a:srgbClr val="0000FF"/>
                  </a:solidFill>
                  <a:latin typeface="Arial" pitchFamily="34" charset="0"/>
                  <a:ea typeface="黑体"/>
                  <a:cs typeface="Arial" pitchFamily="34" charset="0"/>
                </a:rPr>
                <a:t>O  	          H</a:t>
              </a:r>
              <a:r>
                <a:rPr kumimoji="0" lang="en-US" altLang="zh-CN" sz="2000" baseline="-25000" dirty="0">
                  <a:solidFill>
                    <a:srgbClr val="0000FF"/>
                  </a:solidFill>
                  <a:latin typeface="Arial" pitchFamily="34" charset="0"/>
                  <a:ea typeface="黑体"/>
                  <a:cs typeface="Arial" pitchFamily="34" charset="0"/>
                </a:rPr>
                <a:t>3</a:t>
              </a:r>
              <a:r>
                <a:rPr kumimoji="0" lang="en-US" altLang="zh-CN" sz="2000" dirty="0">
                  <a:solidFill>
                    <a:srgbClr val="0000FF"/>
                  </a:solidFill>
                  <a:latin typeface="Arial" pitchFamily="34" charset="0"/>
                  <a:ea typeface="黑体"/>
                  <a:cs typeface="Arial" pitchFamily="34" charset="0"/>
                </a:rPr>
                <a:t>O</a:t>
              </a:r>
              <a:r>
                <a:rPr kumimoji="0" lang="en-US" altLang="zh-CN" sz="2000" baseline="30000" dirty="0">
                  <a:solidFill>
                    <a:srgbClr val="0000FF"/>
                  </a:solidFill>
                  <a:latin typeface="Arial" pitchFamily="34" charset="0"/>
                  <a:ea typeface="黑体"/>
                  <a:cs typeface="Arial" pitchFamily="34" charset="0"/>
                  <a:sym typeface="Symbol" pitchFamily="18" charset="2"/>
                </a:rPr>
                <a:t></a:t>
              </a:r>
              <a:r>
                <a:rPr kumimoji="0" lang="en-US" altLang="zh-CN" sz="2000" dirty="0">
                  <a:solidFill>
                    <a:srgbClr val="0000FF"/>
                  </a:solidFill>
                  <a:latin typeface="Arial" pitchFamily="34" charset="0"/>
                  <a:ea typeface="黑体"/>
                  <a:cs typeface="Arial" pitchFamily="34" charset="0"/>
                </a:rPr>
                <a:t> + </a:t>
              </a:r>
              <a:r>
                <a:rPr kumimoji="0" lang="zh-CN" altLang="en-US" sz="2000" dirty="0">
                  <a:solidFill>
                    <a:srgbClr val="0000FF"/>
                  </a:solidFill>
                  <a:latin typeface="Arial" pitchFamily="34" charset="0"/>
                  <a:ea typeface="黑体"/>
                  <a:cs typeface="Arial" pitchFamily="34" charset="0"/>
                </a:rPr>
                <a:t> </a:t>
              </a:r>
              <a:r>
                <a:rPr kumimoji="0" lang="en-US" altLang="zh-CN" sz="2000" dirty="0">
                  <a:solidFill>
                    <a:srgbClr val="0000FF"/>
                  </a:solidFill>
                  <a:latin typeface="Arial" pitchFamily="34" charset="0"/>
                  <a:ea typeface="黑体"/>
                  <a:cs typeface="Arial" pitchFamily="34" charset="0"/>
                </a:rPr>
                <a:t>NH</a:t>
              </a:r>
              <a:r>
                <a:rPr kumimoji="0" lang="en-US" altLang="zh-CN" sz="2000" baseline="-25000" dirty="0">
                  <a:solidFill>
                    <a:srgbClr val="0000FF"/>
                  </a:solidFill>
                  <a:latin typeface="Arial" pitchFamily="34" charset="0"/>
                  <a:ea typeface="黑体"/>
                  <a:cs typeface="Arial" pitchFamily="34" charset="0"/>
                </a:rPr>
                <a:t>3</a:t>
              </a:r>
            </a:p>
            <a:p>
              <a:pPr>
                <a:lnSpc>
                  <a:spcPct val="140000"/>
                </a:lnSpc>
                <a:defRPr/>
              </a:pPr>
              <a:r>
                <a:rPr kumimoji="0" lang="en-US" altLang="zh-CN" sz="2000" dirty="0">
                  <a:solidFill>
                    <a:srgbClr val="0000FF"/>
                  </a:solidFill>
                  <a:latin typeface="Arial" pitchFamily="34" charset="0"/>
                  <a:ea typeface="黑体"/>
                  <a:cs typeface="Arial" pitchFamily="34" charset="0"/>
                </a:rPr>
                <a:t>  Ac</a:t>
              </a:r>
              <a:r>
                <a:rPr kumimoji="0" lang="en-US" altLang="zh-CN" sz="2000" baseline="30000" dirty="0">
                  <a:solidFill>
                    <a:srgbClr val="0000FF"/>
                  </a:solidFill>
                  <a:latin typeface="Arial" pitchFamily="34" charset="0"/>
                  <a:ea typeface="黑体"/>
                  <a:cs typeface="Arial" pitchFamily="34" charset="0"/>
                  <a:sym typeface="Symbol" pitchFamily="18" charset="2"/>
                </a:rPr>
                <a:t></a:t>
              </a:r>
              <a:r>
                <a:rPr kumimoji="0" lang="en-US" altLang="zh-CN" sz="2000" dirty="0">
                  <a:solidFill>
                    <a:srgbClr val="0000FF"/>
                  </a:solidFill>
                  <a:latin typeface="Arial" pitchFamily="34" charset="0"/>
                  <a:ea typeface="黑体"/>
                  <a:cs typeface="Arial" pitchFamily="34" charset="0"/>
                </a:rPr>
                <a:t> +  </a:t>
              </a:r>
              <a:r>
                <a:rPr kumimoji="0" lang="en-US" altLang="zh-CN" sz="2000" dirty="0" err="1">
                  <a:solidFill>
                    <a:srgbClr val="0000FF"/>
                  </a:solidFill>
                  <a:latin typeface="Arial" pitchFamily="34" charset="0"/>
                  <a:ea typeface="黑体"/>
                  <a:cs typeface="Arial" pitchFamily="34" charset="0"/>
                </a:rPr>
                <a:t>H</a:t>
              </a:r>
              <a:r>
                <a:rPr kumimoji="0" lang="en-US" altLang="zh-CN" sz="2000" baseline="-25000" dirty="0" err="1">
                  <a:solidFill>
                    <a:srgbClr val="0000FF"/>
                  </a:solidFill>
                  <a:latin typeface="Arial" pitchFamily="34" charset="0"/>
                  <a:ea typeface="黑体"/>
                  <a:cs typeface="Arial" pitchFamily="34" charset="0"/>
                </a:rPr>
                <a:t>2</a:t>
              </a:r>
              <a:r>
                <a:rPr kumimoji="0" lang="en-US" altLang="zh-CN" sz="2000" dirty="0" err="1">
                  <a:solidFill>
                    <a:srgbClr val="0000FF"/>
                  </a:solidFill>
                  <a:latin typeface="Arial" pitchFamily="34" charset="0"/>
                  <a:ea typeface="黑体"/>
                  <a:cs typeface="Arial" pitchFamily="34" charset="0"/>
                </a:rPr>
                <a:t>O</a:t>
              </a:r>
              <a:r>
                <a:rPr kumimoji="0" lang="en-US" altLang="zh-CN" sz="2000" dirty="0">
                  <a:solidFill>
                    <a:srgbClr val="0000FF"/>
                  </a:solidFill>
                  <a:latin typeface="Arial" pitchFamily="34" charset="0"/>
                  <a:ea typeface="黑体"/>
                  <a:cs typeface="Arial" pitchFamily="34" charset="0"/>
                </a:rPr>
                <a:t>                </a:t>
              </a:r>
              <a:r>
                <a:rPr kumimoji="0" lang="en-US" altLang="zh-CN" sz="2000" dirty="0" err="1">
                  <a:solidFill>
                    <a:srgbClr val="0000FF"/>
                  </a:solidFill>
                  <a:latin typeface="Arial" pitchFamily="34" charset="0"/>
                  <a:ea typeface="黑体"/>
                  <a:cs typeface="Arial" pitchFamily="34" charset="0"/>
                </a:rPr>
                <a:t>HAc</a:t>
              </a:r>
              <a:r>
                <a:rPr kumimoji="0" lang="en-US" altLang="zh-CN" sz="2000" dirty="0">
                  <a:solidFill>
                    <a:srgbClr val="0000FF"/>
                  </a:solidFill>
                  <a:latin typeface="Arial" pitchFamily="34" charset="0"/>
                  <a:ea typeface="黑体"/>
                  <a:cs typeface="Arial" pitchFamily="34" charset="0"/>
                </a:rPr>
                <a:t>  +  OH</a:t>
              </a:r>
              <a:r>
                <a:rPr kumimoji="0" lang="en-US" altLang="zh-CN" sz="2000" baseline="30000" dirty="0">
                  <a:solidFill>
                    <a:srgbClr val="0000FF"/>
                  </a:solidFill>
                  <a:latin typeface="Arial" pitchFamily="34" charset="0"/>
                  <a:ea typeface="黑体"/>
                  <a:cs typeface="Arial" pitchFamily="34" charset="0"/>
                  <a:sym typeface="Symbol" pitchFamily="18" charset="2"/>
                </a:rPr>
                <a:t></a:t>
              </a:r>
            </a:p>
          </p:txBody>
        </p:sp>
        <p:sp>
          <p:nvSpPr>
            <p:cNvPr id="22537" name="Line 12"/>
            <p:cNvSpPr>
              <a:spLocks noChangeShapeType="1"/>
            </p:cNvSpPr>
            <p:nvPr/>
          </p:nvSpPr>
          <p:spPr bwMode="auto">
            <a:xfrm>
              <a:off x="1151" y="3129"/>
              <a:ext cx="541" cy="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solidFill>
                  <a:srgbClr val="0000FF"/>
                </a:solidFill>
                <a:latin typeface="Arial" pitchFamily="34" charset="0"/>
                <a:ea typeface="黑体"/>
                <a:cs typeface="Arial" pitchFamily="34" charset="0"/>
              </a:endParaRPr>
            </a:p>
          </p:txBody>
        </p:sp>
        <p:sp>
          <p:nvSpPr>
            <p:cNvPr id="22538" name="Line 13"/>
            <p:cNvSpPr>
              <a:spLocks noChangeShapeType="1"/>
            </p:cNvSpPr>
            <p:nvPr/>
          </p:nvSpPr>
          <p:spPr bwMode="auto">
            <a:xfrm flipH="1">
              <a:off x="1151" y="3175"/>
              <a:ext cx="541" cy="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solidFill>
                  <a:srgbClr val="0000FF"/>
                </a:solidFill>
                <a:latin typeface="Arial" pitchFamily="34" charset="0"/>
                <a:ea typeface="黑体"/>
                <a:cs typeface="Arial" pitchFamily="34" charset="0"/>
              </a:endParaRPr>
            </a:p>
          </p:txBody>
        </p:sp>
        <p:sp>
          <p:nvSpPr>
            <p:cNvPr id="22539" name="Line 14"/>
            <p:cNvSpPr>
              <a:spLocks noChangeShapeType="1"/>
            </p:cNvSpPr>
            <p:nvPr/>
          </p:nvSpPr>
          <p:spPr bwMode="auto">
            <a:xfrm>
              <a:off x="1151" y="3394"/>
              <a:ext cx="541" cy="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solidFill>
                  <a:srgbClr val="0000FF"/>
                </a:solidFill>
                <a:latin typeface="Arial" pitchFamily="34" charset="0"/>
                <a:ea typeface="黑体"/>
                <a:cs typeface="Arial" pitchFamily="34" charset="0"/>
              </a:endParaRPr>
            </a:p>
          </p:txBody>
        </p:sp>
        <p:sp>
          <p:nvSpPr>
            <p:cNvPr id="22540" name="Line 15"/>
            <p:cNvSpPr>
              <a:spLocks noChangeShapeType="1"/>
            </p:cNvSpPr>
            <p:nvPr/>
          </p:nvSpPr>
          <p:spPr bwMode="auto">
            <a:xfrm flipH="1">
              <a:off x="1151" y="3440"/>
              <a:ext cx="541" cy="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solidFill>
                  <a:srgbClr val="0000FF"/>
                </a:solidFill>
                <a:latin typeface="Arial" pitchFamily="34" charset="0"/>
                <a:ea typeface="黑体"/>
                <a:cs typeface="Arial" pitchFamily="34" charset="0"/>
              </a:endParaRPr>
            </a:p>
          </p:txBody>
        </p:sp>
        <p:sp>
          <p:nvSpPr>
            <p:cNvPr id="22541" name="Line 17"/>
            <p:cNvSpPr>
              <a:spLocks noChangeShapeType="1"/>
            </p:cNvSpPr>
            <p:nvPr/>
          </p:nvSpPr>
          <p:spPr bwMode="auto">
            <a:xfrm>
              <a:off x="1151" y="3708"/>
              <a:ext cx="541" cy="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solidFill>
                  <a:srgbClr val="0000FF"/>
                </a:solidFill>
                <a:latin typeface="Arial" pitchFamily="34" charset="0"/>
                <a:ea typeface="黑体"/>
                <a:cs typeface="Arial" pitchFamily="34" charset="0"/>
              </a:endParaRPr>
            </a:p>
          </p:txBody>
        </p:sp>
        <p:sp>
          <p:nvSpPr>
            <p:cNvPr id="22542" name="Line 18"/>
            <p:cNvSpPr>
              <a:spLocks noChangeShapeType="1"/>
            </p:cNvSpPr>
            <p:nvPr/>
          </p:nvSpPr>
          <p:spPr bwMode="auto">
            <a:xfrm flipH="1">
              <a:off x="1151" y="3754"/>
              <a:ext cx="541" cy="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solidFill>
                  <a:srgbClr val="0000FF"/>
                </a:solidFill>
                <a:latin typeface="Arial" pitchFamily="34" charset="0"/>
                <a:ea typeface="黑体"/>
                <a:cs typeface="Arial" pitchFamily="34" charset="0"/>
              </a:endParaRPr>
            </a:p>
          </p:txBody>
        </p:sp>
        <p:sp>
          <p:nvSpPr>
            <p:cNvPr id="22543" name="Line 19"/>
            <p:cNvSpPr>
              <a:spLocks noChangeShapeType="1"/>
            </p:cNvSpPr>
            <p:nvPr/>
          </p:nvSpPr>
          <p:spPr bwMode="auto">
            <a:xfrm>
              <a:off x="1135" y="3947"/>
              <a:ext cx="541" cy="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solidFill>
                  <a:srgbClr val="0000FF"/>
                </a:solidFill>
                <a:latin typeface="Arial" pitchFamily="34" charset="0"/>
                <a:ea typeface="黑体"/>
                <a:cs typeface="Arial" pitchFamily="34" charset="0"/>
              </a:endParaRPr>
            </a:p>
          </p:txBody>
        </p:sp>
        <p:sp>
          <p:nvSpPr>
            <p:cNvPr id="22544" name="Line 20"/>
            <p:cNvSpPr>
              <a:spLocks noChangeShapeType="1"/>
            </p:cNvSpPr>
            <p:nvPr/>
          </p:nvSpPr>
          <p:spPr bwMode="auto">
            <a:xfrm flipH="1">
              <a:off x="1135" y="3993"/>
              <a:ext cx="541" cy="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solidFill>
                  <a:srgbClr val="0000FF"/>
                </a:solidFill>
                <a:latin typeface="Arial" pitchFamily="34" charset="0"/>
                <a:ea typeface="黑体"/>
                <a:cs typeface="Arial" pitchFamily="34" charset="0"/>
              </a:endParaRPr>
            </a:p>
          </p:txBody>
        </p:sp>
      </p:grpSp>
      <p:sp>
        <p:nvSpPr>
          <p:cNvPr id="574485" name="Oval 21"/>
          <p:cNvSpPr>
            <a:spLocks noChangeArrowheads="1"/>
          </p:cNvSpPr>
          <p:nvPr/>
        </p:nvSpPr>
        <p:spPr bwMode="auto">
          <a:xfrm>
            <a:off x="2287290" y="2348880"/>
            <a:ext cx="844550" cy="1287463"/>
          </a:xfrm>
          <a:prstGeom prst="ellipse">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000">
              <a:solidFill>
                <a:srgbClr val="000000"/>
              </a:solidFill>
              <a:latin typeface="Arial" pitchFamily="34" charset="0"/>
              <a:ea typeface="黑体"/>
              <a:cs typeface="Arial" pitchFamily="34" charset="0"/>
            </a:endParaRPr>
          </a:p>
        </p:txBody>
      </p:sp>
      <p:sp>
        <p:nvSpPr>
          <p:cNvPr id="22" name="矩形 21"/>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24" name="页脚占位符 1"/>
          <p:cNvSpPr>
            <a:spLocks noGrp="1"/>
          </p:cNvSpPr>
          <p:nvPr>
            <p:ph type="ftr" sz="quarter" idx="10"/>
          </p:nvPr>
        </p:nvSpPr>
        <p:spPr>
          <a:xfrm>
            <a:off x="0" y="6553200"/>
            <a:ext cx="457200" cy="228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2371A666-4827-42C6-B7D7-4A6AC365699C}" type="slidenum">
              <a:rPr lang="zh-CN" altLang="en-US" sz="1400" smtClean="0"/>
              <a:pPr eaLnBrk="1" hangingPunct="1"/>
              <a:t>18</a:t>
            </a:fld>
            <a:endParaRPr lang="en-US" altLang="zh-CN" sz="1400" dirty="0"/>
          </a:p>
        </p:txBody>
      </p:sp>
      <p:sp>
        <p:nvSpPr>
          <p:cNvPr id="25" name="Rectangle 6">
            <a:extLst>
              <a:ext uri="{FF2B5EF4-FFF2-40B4-BE49-F238E27FC236}">
                <a16:creationId xmlns:a16="http://schemas.microsoft.com/office/drawing/2014/main" id="{952F285C-5ED0-834E-813C-81B2EE43B704}"/>
              </a:ext>
            </a:extLst>
          </p:cNvPr>
          <p:cNvSpPr>
            <a:spLocks noChangeArrowheads="1"/>
          </p:cNvSpPr>
          <p:nvPr/>
        </p:nvSpPr>
        <p:spPr bwMode="auto">
          <a:xfrm>
            <a:off x="971600" y="122531"/>
            <a:ext cx="7200800" cy="762000"/>
          </a:xfrm>
          <a:prstGeom prst="rect">
            <a:avLst/>
          </a:prstGeom>
          <a:noFill/>
          <a:ln w="9525">
            <a:noFill/>
            <a:miter lim="800000"/>
            <a:headEnd/>
            <a:tailEnd/>
          </a:ln>
        </p:spPr>
        <p:txBody>
          <a:bodyPr anchor="ctr"/>
          <a:lstStyle/>
          <a:p>
            <a:pPr algn="ctr">
              <a:defRPr/>
            </a:pPr>
            <a:r>
              <a:rPr lang="zh-CN" altLang="en-US" sz="2800" b="0" dirty="0">
                <a:solidFill>
                  <a:srgbClr val="3333CC">
                    <a:lumMod val="50000"/>
                  </a:srgbClr>
                </a:solidFill>
                <a:latin typeface="Times New Roman"/>
                <a:ea typeface="黑体"/>
                <a:cs typeface="Arial" pitchFamily="34" charset="0"/>
              </a:rPr>
              <a:t>酸碱质子理论 </a:t>
            </a:r>
            <a:endParaRPr lang="en-US" altLang="zh-CN" sz="2800" b="0" dirty="0">
              <a:solidFill>
                <a:srgbClr val="3333CC">
                  <a:lumMod val="50000"/>
                </a:srgbClr>
              </a:solidFill>
              <a:latin typeface="Times New Roman"/>
              <a:ea typeface="黑体"/>
              <a:cs typeface="Arial" pitchFamily="34" charset="0"/>
            </a:endParaRPr>
          </a:p>
        </p:txBody>
      </p:sp>
    </p:spTree>
    <p:extLst>
      <p:ext uri="{BB962C8B-B14F-4D97-AF65-F5344CB8AC3E}">
        <p14:creationId xmlns:p14="http://schemas.microsoft.com/office/powerpoint/2010/main" val="193336882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5490" name="Text Box 2"/>
          <p:cNvSpPr txBox="1">
            <a:spLocks noChangeArrowheads="1"/>
          </p:cNvSpPr>
          <p:nvPr/>
        </p:nvSpPr>
        <p:spPr bwMode="auto">
          <a:xfrm>
            <a:off x="211138" y="974749"/>
            <a:ext cx="492125" cy="5262563"/>
          </a:xfrm>
          <a:prstGeom prst="rect">
            <a:avLst/>
          </a:prstGeom>
          <a:noFill/>
          <a:ln w="9525">
            <a:noFill/>
            <a:miter lim="800000"/>
            <a:headEnd/>
            <a:tailEnd/>
          </a:ln>
          <a:effectLst/>
        </p:spPr>
        <p:txBody>
          <a:bodyPr>
            <a:spAutoFit/>
          </a:bodyPr>
          <a:lstStyle/>
          <a:p>
            <a:pPr>
              <a:defRPr/>
            </a:pPr>
            <a:r>
              <a:rPr kumimoji="0" lang="zh-CN" altLang="en-US">
                <a:solidFill>
                  <a:srgbClr val="000000"/>
                </a:solidFill>
                <a:latin typeface="黑体"/>
                <a:ea typeface="黑体"/>
              </a:rPr>
              <a:t>水溶液中常见的无机弱酸和弱碱</a:t>
            </a:r>
          </a:p>
        </p:txBody>
      </p:sp>
      <p:graphicFrame>
        <p:nvGraphicFramePr>
          <p:cNvPr id="575586" name="Group 98"/>
          <p:cNvGraphicFramePr>
            <a:graphicFrameLocks noGrp="1"/>
          </p:cNvGraphicFramePr>
          <p:nvPr>
            <p:extLst>
              <p:ext uri="{D42A27DB-BD31-4B8C-83A1-F6EECF244321}">
                <p14:modId xmlns:p14="http://schemas.microsoft.com/office/powerpoint/2010/main" val="3860499584"/>
              </p:ext>
            </p:extLst>
          </p:nvPr>
        </p:nvGraphicFramePr>
        <p:xfrm>
          <a:off x="827584" y="476672"/>
          <a:ext cx="8229600" cy="5761035"/>
        </p:xfrm>
        <a:graphic>
          <a:graphicData uri="http://schemas.openxmlformats.org/drawingml/2006/table">
            <a:tbl>
              <a:tblPr/>
              <a:tblGrid>
                <a:gridCol w="1186962">
                  <a:extLst>
                    <a:ext uri="{9D8B030D-6E8A-4147-A177-3AD203B41FA5}">
                      <a16:colId xmlns:a16="http://schemas.microsoft.com/office/drawing/2014/main" val="20000"/>
                    </a:ext>
                  </a:extLst>
                </a:gridCol>
                <a:gridCol w="1345223">
                  <a:extLst>
                    <a:ext uri="{9D8B030D-6E8A-4147-A177-3AD203B41FA5}">
                      <a16:colId xmlns:a16="http://schemas.microsoft.com/office/drawing/2014/main" val="20001"/>
                    </a:ext>
                  </a:extLst>
                </a:gridCol>
                <a:gridCol w="1266092">
                  <a:extLst>
                    <a:ext uri="{9D8B030D-6E8A-4147-A177-3AD203B41FA5}">
                      <a16:colId xmlns:a16="http://schemas.microsoft.com/office/drawing/2014/main" val="20002"/>
                    </a:ext>
                  </a:extLst>
                </a:gridCol>
                <a:gridCol w="2373923">
                  <a:extLst>
                    <a:ext uri="{9D8B030D-6E8A-4147-A177-3AD203B41FA5}">
                      <a16:colId xmlns:a16="http://schemas.microsoft.com/office/drawing/2014/main" val="20003"/>
                    </a:ext>
                  </a:extLst>
                </a:gridCol>
                <a:gridCol w="2057400">
                  <a:extLst>
                    <a:ext uri="{9D8B030D-6E8A-4147-A177-3AD203B41FA5}">
                      <a16:colId xmlns:a16="http://schemas.microsoft.com/office/drawing/2014/main" val="20004"/>
                    </a:ext>
                  </a:extLst>
                </a:gridCol>
              </a:tblGrid>
              <a:tr h="365780">
                <a:tc>
                  <a:txBody>
                    <a:bodyPr/>
                    <a:lstStyle/>
                    <a:p>
                      <a:pPr marL="0" marR="0" lvl="0" indent="0" algn="l" defTabSz="914400" rtl="0" eaLnBrk="1" fontAlgn="base" latinLnBrk="0" hangingPunct="1">
                        <a:lnSpc>
                          <a:spcPct val="100000"/>
                        </a:lnSpc>
                        <a:spcBef>
                          <a:spcPct val="0"/>
                        </a:spcBef>
                        <a:spcAft>
                          <a:spcPct val="0"/>
                        </a:spcAft>
                        <a:buClr>
                          <a:schemeClr val="tx2"/>
                        </a:buClr>
                        <a:buSzPct val="75000"/>
                        <a:buFont typeface="Wingdings" pitchFamily="2" charset="2"/>
                        <a:buNone/>
                        <a:tabLst/>
                      </a:pPr>
                      <a:endParaRPr kumimoji="1" lang="zh-CN" altLang="zh-CN" sz="1800" b="1" i="0" u="none" strike="noStrike" cap="none" normalizeH="0" baseline="0" dirty="0">
                        <a:ln>
                          <a:noFill/>
                        </a:ln>
                        <a:solidFill>
                          <a:srgbClr val="002060"/>
                        </a:solidFill>
                        <a:effectLst/>
                        <a:latin typeface="Times New Roman" pitchFamily="18" charset="0"/>
                        <a:ea typeface="黑体" pitchFamily="2" charset="-122"/>
                      </a:endParaRPr>
                    </a:p>
                  </a:txBody>
                  <a:tcPr marL="84406" marR="84406" marT="45723" marB="45723" anchor="ctr" anchorCtr="1"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kumimoji="1" lang="zh-CN" altLang="en-US" sz="1800" b="1" i="0" u="none" strike="noStrike" cap="none" normalizeH="0" baseline="0">
                          <a:ln>
                            <a:noFill/>
                          </a:ln>
                          <a:solidFill>
                            <a:srgbClr val="002060"/>
                          </a:solidFill>
                          <a:effectLst/>
                          <a:latin typeface="Times New Roman" pitchFamily="18" charset="0"/>
                          <a:ea typeface="黑体" pitchFamily="2" charset="-122"/>
                        </a:rPr>
                        <a:t>一元</a:t>
                      </a:r>
                    </a:p>
                  </a:txBody>
                  <a:tcPr marL="84406" marR="84406" marT="45723" marB="4572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l"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kumimoji="1" lang="zh-CN" altLang="en-US" sz="1800" b="1" i="0" u="none" strike="noStrike" cap="none" normalizeH="0" baseline="0" dirty="0">
                          <a:ln>
                            <a:noFill/>
                          </a:ln>
                          <a:solidFill>
                            <a:srgbClr val="002060"/>
                          </a:solidFill>
                          <a:effectLst/>
                          <a:latin typeface="Times New Roman" pitchFamily="18" charset="0"/>
                          <a:ea typeface="黑体" pitchFamily="2" charset="-122"/>
                        </a:rPr>
                        <a:t>多元</a:t>
                      </a:r>
                    </a:p>
                  </a:txBody>
                  <a:tcPr marL="84406" marR="84406" marT="45723" marB="45723" anchor="ctr" anchorCtr="1"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0"/>
                  </a:ext>
                </a:extLst>
              </a:tr>
              <a:tr h="365780">
                <a:tc rowSpan="7">
                  <a:txBody>
                    <a:bodyPr/>
                    <a:lstStyle/>
                    <a:p>
                      <a:pPr marL="0" marR="0" lvl="0" indent="0" algn="l"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kumimoji="1" lang="zh-CN" altLang="en-US" sz="1800" b="1" i="0" u="none" strike="noStrike" cap="none" normalizeH="0" baseline="0">
                          <a:ln>
                            <a:noFill/>
                          </a:ln>
                          <a:solidFill>
                            <a:srgbClr val="002060"/>
                          </a:solidFill>
                          <a:effectLst/>
                          <a:latin typeface="Times New Roman" pitchFamily="18" charset="0"/>
                          <a:ea typeface="黑体" pitchFamily="2" charset="-122"/>
                        </a:rPr>
                        <a:t>分子型           弱酸</a:t>
                      </a:r>
                      <a:r>
                        <a:rPr kumimoji="1" lang="en-US" altLang="zh-CN" sz="1800" b="1" i="0" u="none" strike="noStrike" cap="none" normalizeH="0" baseline="0">
                          <a:ln>
                            <a:noFill/>
                          </a:ln>
                          <a:solidFill>
                            <a:srgbClr val="002060"/>
                          </a:solidFill>
                          <a:effectLst/>
                          <a:latin typeface="Times New Roman" pitchFamily="18" charset="0"/>
                          <a:ea typeface="黑体" pitchFamily="2" charset="-122"/>
                        </a:rPr>
                        <a:t>(</a:t>
                      </a:r>
                      <a:r>
                        <a:rPr kumimoji="1" lang="zh-CN" altLang="en-US" sz="1800" b="1" i="0" u="none" strike="noStrike" cap="none" normalizeH="0" baseline="0">
                          <a:ln>
                            <a:noFill/>
                          </a:ln>
                          <a:solidFill>
                            <a:srgbClr val="002060"/>
                          </a:solidFill>
                          <a:effectLst/>
                          <a:latin typeface="Times New Roman" pitchFamily="18" charset="0"/>
                          <a:ea typeface="黑体" pitchFamily="2" charset="-122"/>
                        </a:rPr>
                        <a:t>碱</a:t>
                      </a:r>
                      <a:r>
                        <a:rPr kumimoji="1" lang="en-US" altLang="zh-CN" sz="1800" b="1" i="0" u="none" strike="noStrike" cap="none" normalizeH="0" baseline="0">
                          <a:ln>
                            <a:noFill/>
                          </a:ln>
                          <a:solidFill>
                            <a:srgbClr val="002060"/>
                          </a:solidFill>
                          <a:effectLst/>
                          <a:latin typeface="Times New Roman" pitchFamily="18" charset="0"/>
                          <a:ea typeface="黑体" pitchFamily="2" charset="-122"/>
                        </a:rPr>
                        <a:t>)</a:t>
                      </a:r>
                    </a:p>
                  </a:txBody>
                  <a:tcPr marL="84406" marR="84406" marT="45723" marB="45723" anchor="ctr" anchorCtr="1"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kumimoji="1" lang="zh-CN" altLang="en-US" sz="1800" b="1" i="0" u="none" strike="noStrike" cap="none" normalizeH="0" baseline="0">
                          <a:ln>
                            <a:noFill/>
                          </a:ln>
                          <a:solidFill>
                            <a:srgbClr val="002060"/>
                          </a:solidFill>
                          <a:effectLst/>
                          <a:latin typeface="Times New Roman" pitchFamily="18" charset="0"/>
                          <a:ea typeface="黑体" pitchFamily="2" charset="-122"/>
                        </a:rPr>
                        <a:t>弱酸</a:t>
                      </a:r>
                    </a:p>
                  </a:txBody>
                  <a:tcPr marL="84406" marR="84406" marT="45723" marB="4572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kumimoji="1" lang="zh-CN" altLang="en-US" sz="1800" b="1" i="0" u="none" strike="noStrike" cap="none" normalizeH="0" baseline="0">
                          <a:ln>
                            <a:noFill/>
                          </a:ln>
                          <a:solidFill>
                            <a:srgbClr val="002060"/>
                          </a:solidFill>
                          <a:effectLst/>
                          <a:latin typeface="Times New Roman" pitchFamily="18" charset="0"/>
                          <a:ea typeface="黑体" pitchFamily="2" charset="-122"/>
                        </a:rPr>
                        <a:t>弱碱</a:t>
                      </a:r>
                    </a:p>
                  </a:txBody>
                  <a:tcPr marL="84406" marR="84406" marT="45723" marB="4572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kumimoji="1" lang="zh-CN" altLang="en-US" sz="1800" b="1" i="0" u="none" strike="noStrike" cap="none" normalizeH="0" baseline="0">
                          <a:ln>
                            <a:noFill/>
                          </a:ln>
                          <a:solidFill>
                            <a:srgbClr val="002060"/>
                          </a:solidFill>
                          <a:effectLst/>
                          <a:latin typeface="Times New Roman" pitchFamily="18" charset="0"/>
                          <a:ea typeface="黑体" pitchFamily="2" charset="-122"/>
                        </a:rPr>
                        <a:t>弱酸</a:t>
                      </a:r>
                    </a:p>
                  </a:txBody>
                  <a:tcPr marL="84406" marR="84406" marT="45723" marB="4572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kumimoji="1" lang="zh-CN" altLang="en-US" sz="1800" b="1" i="0" u="none" strike="noStrike" cap="none" normalizeH="0" baseline="0">
                          <a:ln>
                            <a:noFill/>
                          </a:ln>
                          <a:solidFill>
                            <a:srgbClr val="002060"/>
                          </a:solidFill>
                          <a:effectLst/>
                          <a:latin typeface="Times New Roman" pitchFamily="18" charset="0"/>
                          <a:ea typeface="黑体" pitchFamily="2" charset="-122"/>
                        </a:rPr>
                        <a:t>弱碱</a:t>
                      </a:r>
                    </a:p>
                  </a:txBody>
                  <a:tcPr marL="84406" marR="84406" marT="45723" marB="45723" anchor="ctr" anchorCtr="1"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6578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kumimoji="1" lang="en-US" altLang="zh-CN" sz="1800" b="1" i="0" u="none" strike="noStrike" cap="none" normalizeH="0" baseline="0">
                          <a:ln>
                            <a:noFill/>
                          </a:ln>
                          <a:solidFill>
                            <a:srgbClr val="002060"/>
                          </a:solidFill>
                          <a:effectLst/>
                          <a:latin typeface="Times New Roman" pitchFamily="18" charset="0"/>
                          <a:ea typeface="黑体" pitchFamily="2" charset="-122"/>
                        </a:rPr>
                        <a:t>HF</a:t>
                      </a:r>
                    </a:p>
                  </a:txBody>
                  <a:tcPr marL="84406" marR="84406" marT="45723" marB="4572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6">
                  <a:txBody>
                    <a:bodyPr/>
                    <a:lstStyle/>
                    <a:p>
                      <a:pPr marL="0" marR="0" lvl="0" indent="0" algn="l"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kumimoji="1" lang="en-US" altLang="zh-CN" sz="1800" b="1" i="0" u="none" strike="noStrike" cap="none" normalizeH="0" baseline="0">
                          <a:ln>
                            <a:noFill/>
                          </a:ln>
                          <a:solidFill>
                            <a:srgbClr val="002060"/>
                          </a:solidFill>
                          <a:effectLst/>
                          <a:latin typeface="Times New Roman" pitchFamily="18" charset="0"/>
                          <a:ea typeface="黑体" pitchFamily="2" charset="-122"/>
                        </a:rPr>
                        <a:t>NH</a:t>
                      </a:r>
                      <a:r>
                        <a:rPr kumimoji="1" lang="en-US" altLang="zh-CN" sz="1800" b="1" i="0" u="none" strike="noStrike" cap="none" normalizeH="0" baseline="-25000">
                          <a:ln>
                            <a:noFill/>
                          </a:ln>
                          <a:solidFill>
                            <a:srgbClr val="002060"/>
                          </a:solidFill>
                          <a:effectLst/>
                          <a:latin typeface="Times New Roman" pitchFamily="18" charset="0"/>
                          <a:ea typeface="黑体" pitchFamily="2" charset="-122"/>
                        </a:rPr>
                        <a:t>3</a:t>
                      </a:r>
                      <a:r>
                        <a:rPr kumimoji="1" lang="en-US" altLang="zh-CN" sz="1800" b="1" i="0" u="none" strike="noStrike" cap="none" normalizeH="0" baseline="0">
                          <a:ln>
                            <a:noFill/>
                          </a:ln>
                          <a:solidFill>
                            <a:srgbClr val="002060"/>
                          </a:solidFill>
                          <a:effectLst/>
                          <a:latin typeface="Times New Roman" pitchFamily="18" charset="0"/>
                          <a:ea typeface="黑体" pitchFamily="2" charset="-122"/>
                          <a:sym typeface="Symbol" pitchFamily="18" charset="2"/>
                        </a:rPr>
                        <a:t></a:t>
                      </a:r>
                      <a:r>
                        <a:rPr kumimoji="1" lang="en-US" altLang="zh-CN" sz="1800" b="1" i="0" u="none" strike="noStrike" cap="none" normalizeH="0" baseline="0">
                          <a:ln>
                            <a:noFill/>
                          </a:ln>
                          <a:solidFill>
                            <a:srgbClr val="002060"/>
                          </a:solidFill>
                          <a:effectLst/>
                          <a:latin typeface="Times New Roman" pitchFamily="18" charset="0"/>
                          <a:ea typeface="黑体" pitchFamily="2" charset="-122"/>
                        </a:rPr>
                        <a:t>H</a:t>
                      </a:r>
                      <a:r>
                        <a:rPr kumimoji="1" lang="en-US" altLang="zh-CN" sz="1800" b="1" i="0" u="none" strike="noStrike" cap="none" normalizeH="0" baseline="-25000">
                          <a:ln>
                            <a:noFill/>
                          </a:ln>
                          <a:solidFill>
                            <a:srgbClr val="002060"/>
                          </a:solidFill>
                          <a:effectLst/>
                          <a:latin typeface="Times New Roman" pitchFamily="18" charset="0"/>
                          <a:ea typeface="黑体" pitchFamily="2" charset="-122"/>
                        </a:rPr>
                        <a:t>2</a:t>
                      </a:r>
                      <a:r>
                        <a:rPr kumimoji="1" lang="en-US" altLang="zh-CN" sz="1800" b="1" i="0" u="none" strike="noStrike" cap="none" normalizeH="0" baseline="0">
                          <a:ln>
                            <a:noFill/>
                          </a:ln>
                          <a:solidFill>
                            <a:srgbClr val="002060"/>
                          </a:solidFill>
                          <a:effectLst/>
                          <a:latin typeface="Times New Roman" pitchFamily="18" charset="0"/>
                          <a:ea typeface="黑体" pitchFamily="2" charset="-122"/>
                        </a:rPr>
                        <a:t>O</a:t>
                      </a:r>
                    </a:p>
                  </a:txBody>
                  <a:tcPr marL="84406" marR="84406" marT="45723" marB="4572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kumimoji="1" lang="en-US" altLang="zh-CN" sz="1800" b="1" i="0" u="none" strike="noStrike" cap="none" normalizeH="0" baseline="0">
                          <a:ln>
                            <a:noFill/>
                          </a:ln>
                          <a:solidFill>
                            <a:srgbClr val="002060"/>
                          </a:solidFill>
                          <a:effectLst/>
                          <a:latin typeface="Times New Roman" pitchFamily="18" charset="0"/>
                          <a:ea typeface="黑体" pitchFamily="2" charset="-122"/>
                        </a:rPr>
                        <a:t>H</a:t>
                      </a:r>
                      <a:r>
                        <a:rPr kumimoji="1" lang="en-US" altLang="zh-CN" sz="1800" b="1" i="0" u="none" strike="noStrike" cap="none" normalizeH="0" baseline="-25000">
                          <a:ln>
                            <a:noFill/>
                          </a:ln>
                          <a:solidFill>
                            <a:srgbClr val="002060"/>
                          </a:solidFill>
                          <a:effectLst/>
                          <a:latin typeface="Times New Roman" pitchFamily="18" charset="0"/>
                          <a:ea typeface="黑体" pitchFamily="2" charset="-122"/>
                        </a:rPr>
                        <a:t>2</a:t>
                      </a:r>
                      <a:r>
                        <a:rPr kumimoji="1" lang="en-US" altLang="zh-CN" sz="1800" b="1" i="0" u="none" strike="noStrike" cap="none" normalizeH="0" baseline="0">
                          <a:ln>
                            <a:noFill/>
                          </a:ln>
                          <a:solidFill>
                            <a:srgbClr val="002060"/>
                          </a:solidFill>
                          <a:effectLst/>
                          <a:latin typeface="Times New Roman" pitchFamily="18" charset="0"/>
                          <a:ea typeface="黑体" pitchFamily="2" charset="-122"/>
                        </a:rPr>
                        <a:t>C</a:t>
                      </a:r>
                      <a:r>
                        <a:rPr kumimoji="1" lang="en-US" altLang="zh-CN" sz="1800" b="1" i="0" u="none" strike="noStrike" cap="none" normalizeH="0" baseline="-25000">
                          <a:ln>
                            <a:noFill/>
                          </a:ln>
                          <a:solidFill>
                            <a:srgbClr val="002060"/>
                          </a:solidFill>
                          <a:effectLst/>
                          <a:latin typeface="Times New Roman" pitchFamily="18" charset="0"/>
                          <a:ea typeface="黑体" pitchFamily="2" charset="-122"/>
                        </a:rPr>
                        <a:t>2</a:t>
                      </a:r>
                      <a:r>
                        <a:rPr kumimoji="1" lang="en-US" altLang="zh-CN" sz="1800" b="1" i="0" u="none" strike="noStrike" cap="none" normalizeH="0" baseline="0">
                          <a:ln>
                            <a:noFill/>
                          </a:ln>
                          <a:solidFill>
                            <a:srgbClr val="002060"/>
                          </a:solidFill>
                          <a:effectLst/>
                          <a:latin typeface="Times New Roman" pitchFamily="18" charset="0"/>
                          <a:ea typeface="黑体" pitchFamily="2" charset="-122"/>
                        </a:rPr>
                        <a:t>O</a:t>
                      </a:r>
                      <a:r>
                        <a:rPr kumimoji="1" lang="en-US" altLang="zh-CN" sz="1800" b="1" i="0" u="none" strike="noStrike" cap="none" normalizeH="0" baseline="-25000">
                          <a:ln>
                            <a:noFill/>
                          </a:ln>
                          <a:solidFill>
                            <a:srgbClr val="002060"/>
                          </a:solidFill>
                          <a:effectLst/>
                          <a:latin typeface="Times New Roman" pitchFamily="18" charset="0"/>
                          <a:ea typeface="黑体" pitchFamily="2" charset="-122"/>
                        </a:rPr>
                        <a:t>4</a:t>
                      </a:r>
                    </a:p>
                  </a:txBody>
                  <a:tcPr marL="84406" marR="84406" marT="45723" marB="4572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6">
                  <a:txBody>
                    <a:bodyPr/>
                    <a:lstStyle/>
                    <a:p>
                      <a:pPr marL="0" marR="0" lvl="0" indent="0" algn="l" defTabSz="914400" rtl="0" eaLnBrk="1" fontAlgn="base" latinLnBrk="0" hangingPunct="1">
                        <a:lnSpc>
                          <a:spcPct val="100000"/>
                        </a:lnSpc>
                        <a:spcBef>
                          <a:spcPct val="0"/>
                        </a:spcBef>
                        <a:spcAft>
                          <a:spcPct val="0"/>
                        </a:spcAft>
                        <a:buClr>
                          <a:schemeClr val="tx2"/>
                        </a:buClr>
                        <a:buSzPct val="75000"/>
                        <a:buFont typeface="Wingdings" pitchFamily="2" charset="2"/>
                        <a:buNone/>
                        <a:tabLst/>
                      </a:pPr>
                      <a:endParaRPr kumimoji="1" lang="zh-CN" altLang="zh-CN" sz="1800" b="1" i="0" u="none" strike="noStrike" cap="none" normalizeH="0" baseline="0" dirty="0">
                        <a:ln>
                          <a:noFill/>
                        </a:ln>
                        <a:solidFill>
                          <a:srgbClr val="002060"/>
                        </a:solidFill>
                        <a:effectLst/>
                        <a:latin typeface="Times New Roman" pitchFamily="18" charset="0"/>
                        <a:ea typeface="黑体" pitchFamily="2" charset="-122"/>
                      </a:endParaRPr>
                    </a:p>
                  </a:txBody>
                  <a:tcPr marL="84406" marR="84406" marT="45723" marB="45723" anchor="ctr" anchorCtr="1"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78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kumimoji="1" lang="en-US" altLang="zh-CN" sz="1800" b="1" i="0" u="none" strike="noStrike" cap="none" normalizeH="0" baseline="0">
                          <a:ln>
                            <a:noFill/>
                          </a:ln>
                          <a:solidFill>
                            <a:srgbClr val="002060"/>
                          </a:solidFill>
                          <a:effectLst/>
                          <a:latin typeface="Times New Roman" pitchFamily="18" charset="0"/>
                          <a:ea typeface="黑体" pitchFamily="2" charset="-122"/>
                        </a:rPr>
                        <a:t>HNO</a:t>
                      </a:r>
                      <a:r>
                        <a:rPr kumimoji="1" lang="en-US" altLang="zh-CN" sz="1800" b="1" i="0" u="none" strike="noStrike" cap="none" normalizeH="0" baseline="-25000">
                          <a:ln>
                            <a:noFill/>
                          </a:ln>
                          <a:solidFill>
                            <a:srgbClr val="002060"/>
                          </a:solidFill>
                          <a:effectLst/>
                          <a:latin typeface="Times New Roman" pitchFamily="18" charset="0"/>
                          <a:ea typeface="黑体" pitchFamily="2" charset="-122"/>
                        </a:rPr>
                        <a:t>2</a:t>
                      </a:r>
                    </a:p>
                  </a:txBody>
                  <a:tcPr marL="84406" marR="84406" marT="45723" marB="4572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kumimoji="1" lang="en-US" altLang="zh-CN" sz="1800" b="1" i="0" u="none" strike="noStrike" cap="none" normalizeH="0" baseline="0">
                          <a:ln>
                            <a:noFill/>
                          </a:ln>
                          <a:solidFill>
                            <a:srgbClr val="002060"/>
                          </a:solidFill>
                          <a:effectLst/>
                          <a:latin typeface="Times New Roman" pitchFamily="18" charset="0"/>
                          <a:ea typeface="黑体" pitchFamily="2" charset="-122"/>
                        </a:rPr>
                        <a:t>H</a:t>
                      </a:r>
                      <a:r>
                        <a:rPr kumimoji="1" lang="en-US" altLang="zh-CN" sz="1800" b="1" i="0" u="none" strike="noStrike" cap="none" normalizeH="0" baseline="-25000">
                          <a:ln>
                            <a:noFill/>
                          </a:ln>
                          <a:solidFill>
                            <a:srgbClr val="002060"/>
                          </a:solidFill>
                          <a:effectLst/>
                          <a:latin typeface="Times New Roman" pitchFamily="18" charset="0"/>
                          <a:ea typeface="黑体" pitchFamily="2" charset="-122"/>
                        </a:rPr>
                        <a:t>2</a:t>
                      </a:r>
                      <a:r>
                        <a:rPr kumimoji="1" lang="en-US" altLang="zh-CN" sz="1800" b="1" i="0" u="none" strike="noStrike" cap="none" normalizeH="0" baseline="0">
                          <a:ln>
                            <a:noFill/>
                          </a:ln>
                          <a:solidFill>
                            <a:srgbClr val="002060"/>
                          </a:solidFill>
                          <a:effectLst/>
                          <a:latin typeface="Times New Roman" pitchFamily="18" charset="0"/>
                          <a:ea typeface="黑体" pitchFamily="2" charset="-122"/>
                        </a:rPr>
                        <a:t>SO</a:t>
                      </a:r>
                      <a:r>
                        <a:rPr kumimoji="1" lang="en-US" altLang="zh-CN" sz="1800" b="1" i="0" u="none" strike="noStrike" cap="none" normalizeH="0" baseline="-25000">
                          <a:ln>
                            <a:noFill/>
                          </a:ln>
                          <a:solidFill>
                            <a:srgbClr val="002060"/>
                          </a:solidFill>
                          <a:effectLst/>
                          <a:latin typeface="Times New Roman" pitchFamily="18" charset="0"/>
                          <a:ea typeface="黑体" pitchFamily="2" charset="-122"/>
                        </a:rPr>
                        <a:t>3</a:t>
                      </a:r>
                    </a:p>
                  </a:txBody>
                  <a:tcPr marL="84406" marR="84406" marT="45723" marB="4572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3"/>
                  </a:ext>
                </a:extLst>
              </a:tr>
              <a:tr h="36578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kumimoji="1" lang="en-US" altLang="zh-CN" sz="1800" b="1" i="0" u="none" strike="noStrike" cap="none" normalizeH="0" baseline="0">
                          <a:ln>
                            <a:noFill/>
                          </a:ln>
                          <a:solidFill>
                            <a:srgbClr val="002060"/>
                          </a:solidFill>
                          <a:effectLst/>
                          <a:latin typeface="Times New Roman" pitchFamily="18" charset="0"/>
                          <a:ea typeface="黑体" pitchFamily="2" charset="-122"/>
                        </a:rPr>
                        <a:t>HAc*</a:t>
                      </a:r>
                    </a:p>
                  </a:txBody>
                  <a:tcPr marL="84406" marR="84406" marT="45723" marB="4572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kumimoji="1" lang="en-US" altLang="zh-CN" sz="1800" b="1" i="0" u="none" strike="noStrike" cap="none" normalizeH="0" baseline="0">
                          <a:ln>
                            <a:noFill/>
                          </a:ln>
                          <a:solidFill>
                            <a:srgbClr val="002060"/>
                          </a:solidFill>
                          <a:effectLst/>
                          <a:latin typeface="Times New Roman" pitchFamily="18" charset="0"/>
                          <a:ea typeface="黑体" pitchFamily="2" charset="-122"/>
                        </a:rPr>
                        <a:t>H</a:t>
                      </a:r>
                      <a:r>
                        <a:rPr kumimoji="1" lang="en-US" altLang="zh-CN" sz="1800" b="1" i="0" u="none" strike="noStrike" cap="none" normalizeH="0" baseline="-25000">
                          <a:ln>
                            <a:noFill/>
                          </a:ln>
                          <a:solidFill>
                            <a:srgbClr val="002060"/>
                          </a:solidFill>
                          <a:effectLst/>
                          <a:latin typeface="Times New Roman" pitchFamily="18" charset="0"/>
                          <a:ea typeface="黑体" pitchFamily="2" charset="-122"/>
                        </a:rPr>
                        <a:t>3</a:t>
                      </a:r>
                      <a:r>
                        <a:rPr kumimoji="1" lang="en-US" altLang="zh-CN" sz="1800" b="1" i="0" u="none" strike="noStrike" cap="none" normalizeH="0" baseline="0">
                          <a:ln>
                            <a:noFill/>
                          </a:ln>
                          <a:solidFill>
                            <a:srgbClr val="002060"/>
                          </a:solidFill>
                          <a:effectLst/>
                          <a:latin typeface="Times New Roman" pitchFamily="18" charset="0"/>
                          <a:ea typeface="黑体" pitchFamily="2" charset="-122"/>
                        </a:rPr>
                        <a:t>PO</a:t>
                      </a:r>
                      <a:r>
                        <a:rPr kumimoji="1" lang="en-US" altLang="zh-CN" sz="1800" b="1" i="0" u="none" strike="noStrike" cap="none" normalizeH="0" baseline="-25000">
                          <a:ln>
                            <a:noFill/>
                          </a:ln>
                          <a:solidFill>
                            <a:srgbClr val="002060"/>
                          </a:solidFill>
                          <a:effectLst/>
                          <a:latin typeface="Times New Roman" pitchFamily="18" charset="0"/>
                          <a:ea typeface="黑体" pitchFamily="2" charset="-122"/>
                        </a:rPr>
                        <a:t>4</a:t>
                      </a:r>
                    </a:p>
                  </a:txBody>
                  <a:tcPr marL="84406" marR="84406" marT="45723" marB="4572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4"/>
                  </a:ext>
                </a:extLst>
              </a:tr>
              <a:tr h="36578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kumimoji="1" lang="en-US" altLang="zh-CN" sz="1800" b="1" i="0" u="none" strike="noStrike" cap="none" normalizeH="0" baseline="0">
                          <a:ln>
                            <a:noFill/>
                          </a:ln>
                          <a:solidFill>
                            <a:srgbClr val="002060"/>
                          </a:solidFill>
                          <a:effectLst/>
                          <a:latin typeface="Times New Roman" pitchFamily="18" charset="0"/>
                          <a:ea typeface="黑体" pitchFamily="2" charset="-122"/>
                        </a:rPr>
                        <a:t>HClO</a:t>
                      </a:r>
                    </a:p>
                  </a:txBody>
                  <a:tcPr marL="84406" marR="84406" marT="45723" marB="4572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kumimoji="1" lang="en-US" altLang="zh-CN" sz="1800" b="1" i="0" u="none" strike="noStrike" cap="none" normalizeH="0" baseline="0">
                          <a:ln>
                            <a:noFill/>
                          </a:ln>
                          <a:solidFill>
                            <a:srgbClr val="002060"/>
                          </a:solidFill>
                          <a:effectLst/>
                          <a:latin typeface="Times New Roman" pitchFamily="18" charset="0"/>
                          <a:ea typeface="黑体" pitchFamily="2" charset="-122"/>
                        </a:rPr>
                        <a:t>H</a:t>
                      </a:r>
                      <a:r>
                        <a:rPr kumimoji="1" lang="en-US" altLang="zh-CN" sz="1800" b="1" i="0" u="none" strike="noStrike" cap="none" normalizeH="0" baseline="-25000">
                          <a:ln>
                            <a:noFill/>
                          </a:ln>
                          <a:solidFill>
                            <a:srgbClr val="002060"/>
                          </a:solidFill>
                          <a:effectLst/>
                          <a:latin typeface="Times New Roman" pitchFamily="18" charset="0"/>
                          <a:ea typeface="黑体" pitchFamily="2" charset="-122"/>
                        </a:rPr>
                        <a:t>2</a:t>
                      </a:r>
                      <a:r>
                        <a:rPr kumimoji="1" lang="en-US" altLang="zh-CN" sz="1800" b="1" i="0" u="none" strike="noStrike" cap="none" normalizeH="0" baseline="0">
                          <a:ln>
                            <a:noFill/>
                          </a:ln>
                          <a:solidFill>
                            <a:srgbClr val="002060"/>
                          </a:solidFill>
                          <a:effectLst/>
                          <a:latin typeface="Times New Roman" pitchFamily="18" charset="0"/>
                          <a:ea typeface="黑体" pitchFamily="2" charset="-122"/>
                        </a:rPr>
                        <a:t>CO</a:t>
                      </a:r>
                      <a:r>
                        <a:rPr kumimoji="1" lang="en-US" altLang="zh-CN" sz="1800" b="1" i="0" u="none" strike="noStrike" cap="none" normalizeH="0" baseline="-25000">
                          <a:ln>
                            <a:noFill/>
                          </a:ln>
                          <a:solidFill>
                            <a:srgbClr val="002060"/>
                          </a:solidFill>
                          <a:effectLst/>
                          <a:latin typeface="Times New Roman" pitchFamily="18" charset="0"/>
                          <a:ea typeface="黑体" pitchFamily="2" charset="-122"/>
                        </a:rPr>
                        <a:t>3</a:t>
                      </a:r>
                    </a:p>
                  </a:txBody>
                  <a:tcPr marL="84406" marR="84406" marT="45723" marB="4572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5"/>
                  </a:ext>
                </a:extLst>
              </a:tr>
              <a:tr h="36578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kumimoji="1" lang="en-US" altLang="zh-CN" sz="1800" b="1" i="0" u="none" strike="noStrike" cap="none" normalizeH="0" baseline="0">
                          <a:ln>
                            <a:noFill/>
                          </a:ln>
                          <a:solidFill>
                            <a:srgbClr val="002060"/>
                          </a:solidFill>
                          <a:effectLst/>
                          <a:latin typeface="Times New Roman" pitchFamily="18" charset="0"/>
                          <a:ea typeface="黑体" pitchFamily="2" charset="-122"/>
                        </a:rPr>
                        <a:t>HCN</a:t>
                      </a:r>
                    </a:p>
                  </a:txBody>
                  <a:tcPr marL="84406" marR="84406" marT="45723" marB="4572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kumimoji="1" lang="en-US" altLang="zh-CN" sz="1800" b="1" i="0" u="none" strike="noStrike" cap="none" normalizeH="0" baseline="0">
                          <a:ln>
                            <a:noFill/>
                          </a:ln>
                          <a:solidFill>
                            <a:srgbClr val="002060"/>
                          </a:solidFill>
                          <a:effectLst/>
                          <a:latin typeface="Times New Roman" pitchFamily="18" charset="0"/>
                          <a:ea typeface="黑体" pitchFamily="2" charset="-122"/>
                        </a:rPr>
                        <a:t>H</a:t>
                      </a:r>
                      <a:r>
                        <a:rPr kumimoji="1" lang="en-US" altLang="zh-CN" sz="1800" b="1" i="0" u="none" strike="noStrike" cap="none" normalizeH="0" baseline="-25000">
                          <a:ln>
                            <a:noFill/>
                          </a:ln>
                          <a:solidFill>
                            <a:srgbClr val="002060"/>
                          </a:solidFill>
                          <a:effectLst/>
                          <a:latin typeface="Times New Roman" pitchFamily="18" charset="0"/>
                          <a:ea typeface="黑体" pitchFamily="2" charset="-122"/>
                        </a:rPr>
                        <a:t>2</a:t>
                      </a:r>
                      <a:r>
                        <a:rPr kumimoji="1" lang="en-US" altLang="zh-CN" sz="1800" b="1" i="0" u="none" strike="noStrike" cap="none" normalizeH="0" baseline="0">
                          <a:ln>
                            <a:noFill/>
                          </a:ln>
                          <a:solidFill>
                            <a:srgbClr val="002060"/>
                          </a:solidFill>
                          <a:effectLst/>
                          <a:latin typeface="Times New Roman" pitchFamily="18" charset="0"/>
                          <a:ea typeface="黑体" pitchFamily="2" charset="-122"/>
                        </a:rPr>
                        <a:t>S</a:t>
                      </a:r>
                    </a:p>
                  </a:txBody>
                  <a:tcPr marL="84406" marR="84406" marT="45723" marB="4572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6"/>
                  </a:ext>
                </a:extLst>
              </a:tr>
              <a:tr h="365780">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5000"/>
                        <a:buFont typeface="Wingdings" pitchFamily="2" charset="2"/>
                        <a:buNone/>
                        <a:tabLst/>
                      </a:pPr>
                      <a:endParaRPr kumimoji="1" lang="zh-CN" altLang="zh-CN" sz="1800" b="1" i="0" u="none" strike="noStrike" cap="none" normalizeH="0" baseline="0">
                        <a:ln>
                          <a:noFill/>
                        </a:ln>
                        <a:solidFill>
                          <a:srgbClr val="002060"/>
                        </a:solidFill>
                        <a:effectLst/>
                        <a:latin typeface="Times New Roman" pitchFamily="18" charset="0"/>
                        <a:ea typeface="黑体" pitchFamily="2" charset="-122"/>
                      </a:endParaRPr>
                    </a:p>
                  </a:txBody>
                  <a:tcPr marL="84406" marR="84406" marT="45723" marB="4572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kumimoji="1" lang="en-US" altLang="zh-CN" sz="1800" b="1" i="0" u="none" strike="noStrike" cap="none" normalizeH="0" baseline="0">
                          <a:ln>
                            <a:noFill/>
                          </a:ln>
                          <a:solidFill>
                            <a:srgbClr val="002060"/>
                          </a:solidFill>
                          <a:effectLst/>
                          <a:latin typeface="Times New Roman" pitchFamily="18" charset="0"/>
                          <a:ea typeface="黑体" pitchFamily="2" charset="-122"/>
                        </a:rPr>
                        <a:t>H</a:t>
                      </a:r>
                      <a:r>
                        <a:rPr kumimoji="1" lang="en-US" altLang="zh-CN" sz="1800" b="1" i="0" u="none" strike="noStrike" cap="none" normalizeH="0" baseline="-25000">
                          <a:ln>
                            <a:noFill/>
                          </a:ln>
                          <a:solidFill>
                            <a:srgbClr val="002060"/>
                          </a:solidFill>
                          <a:effectLst/>
                          <a:latin typeface="Times New Roman" pitchFamily="18" charset="0"/>
                          <a:ea typeface="黑体" pitchFamily="2" charset="-122"/>
                        </a:rPr>
                        <a:t>2</a:t>
                      </a:r>
                      <a:r>
                        <a:rPr kumimoji="1" lang="en-US" altLang="zh-CN" sz="1800" b="1" i="0" u="none" strike="noStrike" cap="none" normalizeH="0" baseline="0">
                          <a:ln>
                            <a:noFill/>
                          </a:ln>
                          <a:solidFill>
                            <a:srgbClr val="002060"/>
                          </a:solidFill>
                          <a:effectLst/>
                          <a:latin typeface="Times New Roman" pitchFamily="18" charset="0"/>
                          <a:ea typeface="黑体" pitchFamily="2" charset="-122"/>
                        </a:rPr>
                        <a:t>SiO</a:t>
                      </a:r>
                      <a:r>
                        <a:rPr kumimoji="1" lang="en-US" altLang="zh-CN" sz="1800" b="1" i="0" u="none" strike="noStrike" cap="none" normalizeH="0" baseline="-25000">
                          <a:ln>
                            <a:noFill/>
                          </a:ln>
                          <a:solidFill>
                            <a:srgbClr val="002060"/>
                          </a:solidFill>
                          <a:effectLst/>
                          <a:latin typeface="Times New Roman" pitchFamily="18" charset="0"/>
                          <a:ea typeface="黑体" pitchFamily="2" charset="-122"/>
                        </a:rPr>
                        <a:t>3</a:t>
                      </a:r>
                    </a:p>
                  </a:txBody>
                  <a:tcPr marL="84406" marR="84406" marT="45723" marB="4572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7"/>
                  </a:ext>
                </a:extLst>
              </a:tr>
              <a:tr h="640115">
                <a:tc>
                  <a:txBody>
                    <a:bodyPr/>
                    <a:lstStyle/>
                    <a:p>
                      <a:pPr marL="0" marR="0" lvl="0" indent="0" algn="l"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kumimoji="1" lang="zh-CN" altLang="en-US" sz="1800" b="1" i="0" u="none" strike="noStrike" cap="none" normalizeH="0" baseline="0">
                          <a:ln>
                            <a:noFill/>
                          </a:ln>
                          <a:solidFill>
                            <a:srgbClr val="002060"/>
                          </a:solidFill>
                          <a:effectLst/>
                          <a:latin typeface="Times New Roman" pitchFamily="18" charset="0"/>
                          <a:ea typeface="黑体" pitchFamily="2" charset="-122"/>
                        </a:rPr>
                        <a:t>阳离子型弱酸</a:t>
                      </a:r>
                      <a:r>
                        <a:rPr kumimoji="1" lang="en-US" altLang="zh-CN" sz="1800" b="1" i="0" u="none" strike="noStrike" cap="none" normalizeH="0" baseline="0">
                          <a:ln>
                            <a:noFill/>
                          </a:ln>
                          <a:solidFill>
                            <a:srgbClr val="002060"/>
                          </a:solidFill>
                          <a:effectLst/>
                          <a:latin typeface="Times New Roman" pitchFamily="18" charset="0"/>
                          <a:ea typeface="黑体" pitchFamily="2" charset="-122"/>
                        </a:rPr>
                        <a:t>(</a:t>
                      </a:r>
                      <a:r>
                        <a:rPr kumimoji="1" lang="zh-CN" altLang="en-US" sz="1800" b="1" i="0" u="none" strike="noStrike" cap="none" normalizeH="0" baseline="0">
                          <a:ln>
                            <a:noFill/>
                          </a:ln>
                          <a:solidFill>
                            <a:srgbClr val="002060"/>
                          </a:solidFill>
                          <a:effectLst/>
                          <a:latin typeface="Times New Roman" pitchFamily="18" charset="0"/>
                          <a:ea typeface="黑体" pitchFamily="2" charset="-122"/>
                        </a:rPr>
                        <a:t>碱</a:t>
                      </a:r>
                      <a:r>
                        <a:rPr kumimoji="1" lang="en-US" altLang="zh-CN" sz="1800" b="1" i="0" u="none" strike="noStrike" cap="none" normalizeH="0" baseline="0">
                          <a:ln>
                            <a:noFill/>
                          </a:ln>
                          <a:solidFill>
                            <a:srgbClr val="002060"/>
                          </a:solidFill>
                          <a:effectLst/>
                          <a:latin typeface="Times New Roman" pitchFamily="18" charset="0"/>
                          <a:ea typeface="黑体" pitchFamily="2" charset="-122"/>
                        </a:rPr>
                        <a:t>)</a:t>
                      </a:r>
                    </a:p>
                  </a:txBody>
                  <a:tcPr marL="84406" marR="84406" marT="45723" marB="45723" anchor="ctr" anchorCtr="1"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kumimoji="1" lang="en-US" altLang="zh-CN" sz="1800" b="1" i="0" u="none" strike="noStrike" cap="none" normalizeH="0" baseline="0">
                          <a:ln>
                            <a:noFill/>
                          </a:ln>
                          <a:solidFill>
                            <a:srgbClr val="002060"/>
                          </a:solidFill>
                          <a:effectLst/>
                          <a:latin typeface="Times New Roman" pitchFamily="18" charset="0"/>
                          <a:ea typeface="黑体" pitchFamily="2" charset="-122"/>
                        </a:rPr>
                        <a:t>NH</a:t>
                      </a:r>
                      <a:r>
                        <a:rPr kumimoji="1" lang="en-US" altLang="zh-CN" sz="1800" b="1" i="0" u="none" strike="noStrike" cap="none" normalizeH="0" baseline="-40000">
                          <a:ln>
                            <a:noFill/>
                          </a:ln>
                          <a:solidFill>
                            <a:srgbClr val="002060"/>
                          </a:solidFill>
                          <a:effectLst/>
                          <a:latin typeface="Times New Roman" pitchFamily="18" charset="0"/>
                          <a:ea typeface="黑体" pitchFamily="2" charset="-122"/>
                        </a:rPr>
                        <a:t>4</a:t>
                      </a:r>
                      <a:r>
                        <a:rPr kumimoji="1" lang="en-US" altLang="zh-CN" sz="1800" b="1" i="0" u="none" strike="noStrike" cap="none" normalizeH="0" baseline="30000">
                          <a:ln>
                            <a:noFill/>
                          </a:ln>
                          <a:solidFill>
                            <a:srgbClr val="002060"/>
                          </a:solidFill>
                          <a:effectLst/>
                          <a:latin typeface="Times New Roman" pitchFamily="18" charset="0"/>
                          <a:ea typeface="黑体" pitchFamily="2" charset="-122"/>
                          <a:sym typeface="Symbol" pitchFamily="18" charset="2"/>
                        </a:rPr>
                        <a:t></a:t>
                      </a:r>
                      <a:endParaRPr kumimoji="1" lang="en-US" altLang="zh-CN" sz="1800" b="1" i="0" u="none" strike="noStrike" cap="none" normalizeH="0" baseline="40000">
                        <a:ln>
                          <a:noFill/>
                        </a:ln>
                        <a:solidFill>
                          <a:srgbClr val="002060"/>
                        </a:solidFill>
                        <a:effectLst/>
                        <a:latin typeface="Times New Roman" pitchFamily="18" charset="0"/>
                        <a:ea typeface="黑体" pitchFamily="2" charset="-122"/>
                      </a:endParaRPr>
                    </a:p>
                  </a:txBody>
                  <a:tcPr marL="84406" marR="84406" marT="45723" marB="4572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5000"/>
                        <a:buFont typeface="Wingdings" pitchFamily="2" charset="2"/>
                        <a:buNone/>
                        <a:tabLst/>
                      </a:pPr>
                      <a:endParaRPr kumimoji="1" lang="zh-CN" altLang="zh-CN" sz="1800" b="1" i="0" u="none" strike="noStrike" cap="none" normalizeH="0" baseline="0">
                        <a:ln>
                          <a:noFill/>
                        </a:ln>
                        <a:solidFill>
                          <a:srgbClr val="002060"/>
                        </a:solidFill>
                        <a:effectLst/>
                        <a:latin typeface="Times New Roman" pitchFamily="18" charset="0"/>
                        <a:ea typeface="黑体" pitchFamily="2" charset="-122"/>
                      </a:endParaRPr>
                    </a:p>
                  </a:txBody>
                  <a:tcPr marL="84406" marR="84406" marT="45723" marB="4572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kumimoji="1" lang="en-US" altLang="zh-CN" sz="1800" b="1" i="0" u="none" strike="noStrike" cap="none" normalizeH="0" baseline="0">
                          <a:ln>
                            <a:noFill/>
                          </a:ln>
                          <a:solidFill>
                            <a:srgbClr val="002060"/>
                          </a:solidFill>
                          <a:effectLst/>
                          <a:latin typeface="Times New Roman" pitchFamily="18" charset="0"/>
                          <a:ea typeface="黑体" pitchFamily="2" charset="-122"/>
                        </a:rPr>
                        <a:t>[Al(H</a:t>
                      </a:r>
                      <a:r>
                        <a:rPr kumimoji="1" lang="en-US" altLang="zh-CN" sz="1800" b="1" i="0" u="none" strike="noStrike" cap="none" normalizeH="0" baseline="-25000">
                          <a:ln>
                            <a:noFill/>
                          </a:ln>
                          <a:solidFill>
                            <a:srgbClr val="002060"/>
                          </a:solidFill>
                          <a:effectLst/>
                          <a:latin typeface="Times New Roman" pitchFamily="18" charset="0"/>
                          <a:ea typeface="黑体" pitchFamily="2" charset="-122"/>
                        </a:rPr>
                        <a:t>2</a:t>
                      </a:r>
                      <a:r>
                        <a:rPr kumimoji="1" lang="en-US" altLang="zh-CN" sz="1800" b="1" i="0" u="none" strike="noStrike" cap="none" normalizeH="0" baseline="0">
                          <a:ln>
                            <a:noFill/>
                          </a:ln>
                          <a:solidFill>
                            <a:srgbClr val="002060"/>
                          </a:solidFill>
                          <a:effectLst/>
                          <a:latin typeface="Times New Roman" pitchFamily="18" charset="0"/>
                          <a:ea typeface="黑体" pitchFamily="2" charset="-122"/>
                        </a:rPr>
                        <a:t>O)</a:t>
                      </a:r>
                      <a:r>
                        <a:rPr kumimoji="1" lang="en-US" altLang="zh-CN" sz="1800" b="1" i="0" u="none" strike="noStrike" cap="none" normalizeH="0" baseline="-25000">
                          <a:ln>
                            <a:noFill/>
                          </a:ln>
                          <a:solidFill>
                            <a:srgbClr val="002060"/>
                          </a:solidFill>
                          <a:effectLst/>
                          <a:latin typeface="Times New Roman" pitchFamily="18" charset="0"/>
                          <a:ea typeface="黑体" pitchFamily="2" charset="-122"/>
                        </a:rPr>
                        <a:t>6</a:t>
                      </a:r>
                      <a:r>
                        <a:rPr kumimoji="1" lang="en-US" altLang="zh-CN" sz="1800" b="1" i="0" u="none" strike="noStrike" cap="none" normalizeH="0" baseline="0">
                          <a:ln>
                            <a:noFill/>
                          </a:ln>
                          <a:solidFill>
                            <a:srgbClr val="002060"/>
                          </a:solidFill>
                          <a:effectLst/>
                          <a:latin typeface="Times New Roman" pitchFamily="18" charset="0"/>
                          <a:ea typeface="黑体" pitchFamily="2" charset="-122"/>
                        </a:rPr>
                        <a:t>]</a:t>
                      </a:r>
                      <a:r>
                        <a:rPr kumimoji="1" lang="en-US" altLang="zh-CN" sz="1800" b="1" i="0" u="none" strike="noStrike" cap="none" normalizeH="0" baseline="30000">
                          <a:ln>
                            <a:noFill/>
                          </a:ln>
                          <a:solidFill>
                            <a:srgbClr val="002060"/>
                          </a:solidFill>
                          <a:effectLst/>
                          <a:latin typeface="Times New Roman" pitchFamily="18" charset="0"/>
                          <a:ea typeface="黑体" pitchFamily="2" charset="-122"/>
                        </a:rPr>
                        <a:t>3</a:t>
                      </a:r>
                      <a:r>
                        <a:rPr kumimoji="1" lang="en-US" altLang="zh-CN" sz="1800" b="1" i="0" u="none" strike="noStrike" cap="none" normalizeH="0" baseline="30000">
                          <a:ln>
                            <a:noFill/>
                          </a:ln>
                          <a:solidFill>
                            <a:srgbClr val="002060"/>
                          </a:solidFill>
                          <a:effectLst/>
                          <a:latin typeface="Times New Roman" pitchFamily="18" charset="0"/>
                          <a:ea typeface="黑体" pitchFamily="2" charset="-122"/>
                          <a:sym typeface="Symbol" pitchFamily="18" charset="2"/>
                        </a:rPr>
                        <a:t></a:t>
                      </a:r>
                      <a:r>
                        <a:rPr kumimoji="1" lang="zh-CN" altLang="en-US" sz="1800" b="1" i="0" u="none" strike="noStrike" cap="none" normalizeH="0" baseline="0">
                          <a:ln>
                            <a:noFill/>
                          </a:ln>
                          <a:solidFill>
                            <a:srgbClr val="002060"/>
                          </a:solidFill>
                          <a:effectLst/>
                          <a:latin typeface="Times New Roman" pitchFamily="18" charset="0"/>
                          <a:ea typeface="黑体" pitchFamily="2" charset="-122"/>
                        </a:rPr>
                        <a:t>及一些过度金属阳离子</a:t>
                      </a:r>
                    </a:p>
                  </a:txBody>
                  <a:tcPr marL="84406" marR="84406" marT="45723" marB="4572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kumimoji="1" lang="en-US" altLang="zh-CN" sz="1800" b="1" i="0" u="none" strike="noStrike" cap="none" normalizeH="0" baseline="0">
                          <a:ln>
                            <a:noFill/>
                          </a:ln>
                          <a:solidFill>
                            <a:srgbClr val="002060"/>
                          </a:solidFill>
                          <a:effectLst/>
                          <a:latin typeface="Times New Roman" pitchFamily="18" charset="0"/>
                          <a:ea typeface="黑体" pitchFamily="2" charset="-122"/>
                        </a:rPr>
                        <a:t>[Al(OH)</a:t>
                      </a:r>
                      <a:r>
                        <a:rPr kumimoji="1" lang="en-US" altLang="zh-CN" sz="1800" b="1" i="0" u="none" strike="noStrike" cap="none" normalizeH="0" baseline="-25000">
                          <a:ln>
                            <a:noFill/>
                          </a:ln>
                          <a:solidFill>
                            <a:srgbClr val="002060"/>
                          </a:solidFill>
                          <a:effectLst/>
                          <a:latin typeface="Times New Roman" pitchFamily="18" charset="0"/>
                          <a:ea typeface="黑体" pitchFamily="2" charset="-122"/>
                        </a:rPr>
                        <a:t>2</a:t>
                      </a:r>
                      <a:r>
                        <a:rPr kumimoji="1" lang="en-US" altLang="zh-CN" sz="1800" b="1" i="0" u="none" strike="noStrike" cap="none" normalizeH="0" baseline="0">
                          <a:ln>
                            <a:noFill/>
                          </a:ln>
                          <a:solidFill>
                            <a:srgbClr val="002060"/>
                          </a:solidFill>
                          <a:effectLst/>
                          <a:latin typeface="Times New Roman" pitchFamily="18" charset="0"/>
                          <a:ea typeface="黑体" pitchFamily="2" charset="-122"/>
                        </a:rPr>
                        <a:t>(H</a:t>
                      </a:r>
                      <a:r>
                        <a:rPr kumimoji="1" lang="en-US" altLang="zh-CN" sz="1800" b="1" i="0" u="none" strike="noStrike" cap="none" normalizeH="0" baseline="-25000">
                          <a:ln>
                            <a:noFill/>
                          </a:ln>
                          <a:solidFill>
                            <a:srgbClr val="002060"/>
                          </a:solidFill>
                          <a:effectLst/>
                          <a:latin typeface="Times New Roman" pitchFamily="18" charset="0"/>
                          <a:ea typeface="黑体" pitchFamily="2" charset="-122"/>
                        </a:rPr>
                        <a:t>2</a:t>
                      </a:r>
                      <a:r>
                        <a:rPr kumimoji="1" lang="en-US" altLang="zh-CN" sz="1800" b="1" i="0" u="none" strike="noStrike" cap="none" normalizeH="0" baseline="0">
                          <a:ln>
                            <a:noFill/>
                          </a:ln>
                          <a:solidFill>
                            <a:srgbClr val="002060"/>
                          </a:solidFill>
                          <a:effectLst/>
                          <a:latin typeface="Times New Roman" pitchFamily="18" charset="0"/>
                          <a:ea typeface="黑体" pitchFamily="2" charset="-122"/>
                        </a:rPr>
                        <a:t>O)</a:t>
                      </a:r>
                      <a:r>
                        <a:rPr kumimoji="1" lang="en-US" altLang="zh-CN" sz="1800" b="1" i="0" u="none" strike="noStrike" cap="none" normalizeH="0" baseline="-25000">
                          <a:ln>
                            <a:noFill/>
                          </a:ln>
                          <a:solidFill>
                            <a:srgbClr val="002060"/>
                          </a:solidFill>
                          <a:effectLst/>
                          <a:latin typeface="Times New Roman" pitchFamily="18" charset="0"/>
                          <a:ea typeface="黑体" pitchFamily="2" charset="-122"/>
                        </a:rPr>
                        <a:t>4</a:t>
                      </a:r>
                      <a:r>
                        <a:rPr kumimoji="1" lang="en-US" altLang="zh-CN" sz="1800" b="1" i="0" u="none" strike="noStrike" cap="none" normalizeH="0" baseline="0">
                          <a:ln>
                            <a:noFill/>
                          </a:ln>
                          <a:solidFill>
                            <a:srgbClr val="002060"/>
                          </a:solidFill>
                          <a:effectLst/>
                          <a:latin typeface="Times New Roman" pitchFamily="18" charset="0"/>
                          <a:ea typeface="黑体" pitchFamily="2" charset="-122"/>
                        </a:rPr>
                        <a:t>]</a:t>
                      </a:r>
                      <a:r>
                        <a:rPr kumimoji="1" lang="en-US" altLang="zh-CN" sz="1800" b="1" i="0" u="none" strike="noStrike" cap="none" normalizeH="0" baseline="30000">
                          <a:ln>
                            <a:noFill/>
                          </a:ln>
                          <a:solidFill>
                            <a:srgbClr val="002060"/>
                          </a:solidFill>
                          <a:effectLst/>
                          <a:latin typeface="Times New Roman" pitchFamily="18" charset="0"/>
                          <a:ea typeface="黑体" pitchFamily="2" charset="-122"/>
                          <a:sym typeface="Symbol" pitchFamily="18" charset="2"/>
                        </a:rPr>
                        <a:t></a:t>
                      </a:r>
                    </a:p>
                  </a:txBody>
                  <a:tcPr marL="84406" marR="84406" marT="45723" marB="45723" anchor="ctr" anchorCtr="1"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65780">
                <a:tc rowSpan="5">
                  <a:txBody>
                    <a:bodyPr/>
                    <a:lstStyle/>
                    <a:p>
                      <a:pPr marL="0" marR="0" lvl="0" indent="0" algn="l"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kumimoji="1" lang="zh-CN" altLang="en-US" sz="1800" b="1" i="0" u="none" strike="noStrike" cap="none" normalizeH="0" baseline="0">
                          <a:ln>
                            <a:noFill/>
                          </a:ln>
                          <a:solidFill>
                            <a:srgbClr val="002060"/>
                          </a:solidFill>
                          <a:effectLst/>
                          <a:latin typeface="Times New Roman" pitchFamily="18" charset="0"/>
                          <a:ea typeface="黑体" pitchFamily="2" charset="-122"/>
                        </a:rPr>
                        <a:t>阴离子型弱酸</a:t>
                      </a:r>
                      <a:r>
                        <a:rPr kumimoji="1" lang="en-US" altLang="zh-CN" sz="1800" b="1" i="0" u="none" strike="noStrike" cap="none" normalizeH="0" baseline="0">
                          <a:ln>
                            <a:noFill/>
                          </a:ln>
                          <a:solidFill>
                            <a:srgbClr val="002060"/>
                          </a:solidFill>
                          <a:effectLst/>
                          <a:latin typeface="Times New Roman" pitchFamily="18" charset="0"/>
                          <a:ea typeface="黑体" pitchFamily="2" charset="-122"/>
                        </a:rPr>
                        <a:t>(</a:t>
                      </a:r>
                      <a:r>
                        <a:rPr kumimoji="1" lang="zh-CN" altLang="en-US" sz="1800" b="1" i="0" u="none" strike="noStrike" cap="none" normalizeH="0" baseline="0">
                          <a:ln>
                            <a:noFill/>
                          </a:ln>
                          <a:solidFill>
                            <a:srgbClr val="002060"/>
                          </a:solidFill>
                          <a:effectLst/>
                          <a:latin typeface="Times New Roman" pitchFamily="18" charset="0"/>
                          <a:ea typeface="黑体" pitchFamily="2" charset="-122"/>
                        </a:rPr>
                        <a:t>碱</a:t>
                      </a:r>
                      <a:r>
                        <a:rPr kumimoji="1" lang="en-US" altLang="zh-CN" sz="1800" b="1" i="0" u="none" strike="noStrike" cap="none" normalizeH="0" baseline="0">
                          <a:ln>
                            <a:noFill/>
                          </a:ln>
                          <a:solidFill>
                            <a:srgbClr val="002060"/>
                          </a:solidFill>
                          <a:effectLst/>
                          <a:latin typeface="Times New Roman" pitchFamily="18" charset="0"/>
                          <a:ea typeface="黑体" pitchFamily="2" charset="-122"/>
                        </a:rPr>
                        <a:t>)</a:t>
                      </a:r>
                    </a:p>
                    <a:p>
                      <a:pPr marL="0" marR="0" lvl="0" indent="0" algn="l" defTabSz="914400" rtl="0" eaLnBrk="1" fontAlgn="base" latinLnBrk="0" hangingPunct="1">
                        <a:lnSpc>
                          <a:spcPct val="100000"/>
                        </a:lnSpc>
                        <a:spcBef>
                          <a:spcPct val="0"/>
                        </a:spcBef>
                        <a:spcAft>
                          <a:spcPct val="0"/>
                        </a:spcAft>
                        <a:buClr>
                          <a:schemeClr val="tx2"/>
                        </a:buClr>
                        <a:buSzPct val="75000"/>
                        <a:buFont typeface="Wingdings" pitchFamily="2" charset="2"/>
                        <a:buNone/>
                        <a:tabLst/>
                      </a:pPr>
                      <a:endParaRPr kumimoji="1" lang="en-US" altLang="zh-CN" sz="1800" b="1" i="0" u="none" strike="noStrike" cap="none" normalizeH="0" baseline="0">
                        <a:ln>
                          <a:noFill/>
                        </a:ln>
                        <a:solidFill>
                          <a:srgbClr val="002060"/>
                        </a:solidFill>
                        <a:effectLst/>
                        <a:latin typeface="Times New Roman" pitchFamily="18" charset="0"/>
                        <a:ea typeface="黑体" pitchFamily="2" charset="-122"/>
                      </a:endParaRPr>
                    </a:p>
                  </a:txBody>
                  <a:tcPr marL="84406" marR="84406" marT="45723" marB="45723" anchor="ctr" anchorCtr="1"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5">
                  <a:txBody>
                    <a:bodyPr/>
                    <a:lstStyle/>
                    <a:p>
                      <a:pPr marL="0" marR="0" lvl="0" indent="0" algn="l"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kumimoji="1" lang="en-US" altLang="zh-CN" sz="1800" b="1" i="0" u="none" strike="noStrike" cap="none" normalizeH="0" baseline="0">
                          <a:ln>
                            <a:noFill/>
                          </a:ln>
                          <a:solidFill>
                            <a:srgbClr val="002060"/>
                          </a:solidFill>
                          <a:effectLst/>
                          <a:latin typeface="Times New Roman" pitchFamily="18" charset="0"/>
                          <a:ea typeface="黑体" pitchFamily="2" charset="-122"/>
                        </a:rPr>
                        <a:t>HSO</a:t>
                      </a:r>
                      <a:r>
                        <a:rPr kumimoji="1" lang="en-US" altLang="zh-CN" sz="1800" b="1" i="0" u="none" strike="noStrike" cap="none" normalizeH="0" baseline="-25000">
                          <a:ln>
                            <a:noFill/>
                          </a:ln>
                          <a:solidFill>
                            <a:srgbClr val="002060"/>
                          </a:solidFill>
                          <a:effectLst/>
                          <a:latin typeface="Times New Roman" pitchFamily="18" charset="0"/>
                          <a:ea typeface="黑体" pitchFamily="2" charset="-122"/>
                        </a:rPr>
                        <a:t>4</a:t>
                      </a:r>
                      <a:r>
                        <a:rPr kumimoji="1" lang="en-US" altLang="zh-CN" sz="1800" b="1" i="0" u="none" strike="noStrike" cap="none" normalizeH="0" baseline="30000">
                          <a:ln>
                            <a:noFill/>
                          </a:ln>
                          <a:solidFill>
                            <a:srgbClr val="002060"/>
                          </a:solidFill>
                          <a:effectLst/>
                          <a:latin typeface="Times New Roman" pitchFamily="18" charset="0"/>
                          <a:ea typeface="黑体" pitchFamily="2" charset="-122"/>
                          <a:sym typeface="Symbol" pitchFamily="18" charset="2"/>
                        </a:rPr>
                        <a:t></a:t>
                      </a:r>
                      <a:endParaRPr kumimoji="1" lang="en-US" altLang="zh-CN" sz="1800" b="1" i="0" u="none" strike="noStrike" cap="none" normalizeH="0" baseline="30000">
                        <a:ln>
                          <a:noFill/>
                        </a:ln>
                        <a:solidFill>
                          <a:srgbClr val="002060"/>
                        </a:solidFill>
                        <a:effectLst/>
                        <a:latin typeface="Times New Roman" pitchFamily="18" charset="0"/>
                        <a:ea typeface="黑体" pitchFamily="2" charset="-122"/>
                      </a:endParaRPr>
                    </a:p>
                  </a:txBody>
                  <a:tcPr marL="84406" marR="84406" marT="45723" marB="4572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kumimoji="1" lang="en-US" altLang="zh-CN" sz="1800" b="1" i="0" u="none" strike="noStrike" cap="none" normalizeH="0" baseline="0">
                          <a:ln>
                            <a:noFill/>
                          </a:ln>
                          <a:solidFill>
                            <a:srgbClr val="002060"/>
                          </a:solidFill>
                          <a:effectLst/>
                          <a:latin typeface="Times New Roman" pitchFamily="18" charset="0"/>
                          <a:ea typeface="黑体" pitchFamily="2" charset="-122"/>
                        </a:rPr>
                        <a:t>F</a:t>
                      </a:r>
                      <a:r>
                        <a:rPr kumimoji="1" lang="en-US" altLang="zh-CN" sz="1800" b="1" i="0" u="none" strike="noStrike" cap="none" normalizeH="0" baseline="30000">
                          <a:ln>
                            <a:noFill/>
                          </a:ln>
                          <a:solidFill>
                            <a:srgbClr val="002060"/>
                          </a:solidFill>
                          <a:effectLst/>
                          <a:latin typeface="Times New Roman" pitchFamily="18" charset="0"/>
                          <a:ea typeface="黑体" pitchFamily="2" charset="-122"/>
                          <a:sym typeface="Symbol" pitchFamily="18" charset="2"/>
                        </a:rPr>
                        <a:t></a:t>
                      </a:r>
                    </a:p>
                  </a:txBody>
                  <a:tcPr marL="84406" marR="84406" marT="45723" marB="4572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5">
                  <a:txBody>
                    <a:bodyPr/>
                    <a:lstStyle/>
                    <a:p>
                      <a:pPr marL="0" marR="0" lvl="0" indent="0" algn="l" defTabSz="914400" rtl="0" eaLnBrk="1" fontAlgn="base" latinLnBrk="0" hangingPunct="1">
                        <a:lnSpc>
                          <a:spcPct val="100000"/>
                        </a:lnSpc>
                        <a:spcBef>
                          <a:spcPct val="0"/>
                        </a:spcBef>
                        <a:spcAft>
                          <a:spcPct val="0"/>
                        </a:spcAft>
                        <a:buClr>
                          <a:schemeClr val="tx2"/>
                        </a:buClr>
                        <a:buSzPct val="75000"/>
                        <a:buFont typeface="Wingdings" pitchFamily="2" charset="2"/>
                        <a:buNone/>
                        <a:tabLst/>
                      </a:pPr>
                      <a:endParaRPr kumimoji="1" lang="zh-CN" altLang="zh-CN" sz="1800" b="1" i="0" u="none" strike="noStrike" cap="none" normalizeH="0" baseline="0">
                        <a:ln>
                          <a:noFill/>
                        </a:ln>
                        <a:solidFill>
                          <a:srgbClr val="002060"/>
                        </a:solidFill>
                        <a:effectLst/>
                        <a:latin typeface="Times New Roman" pitchFamily="18" charset="0"/>
                        <a:ea typeface="黑体" pitchFamily="2" charset="-122"/>
                      </a:endParaRPr>
                    </a:p>
                  </a:txBody>
                  <a:tcPr marL="84406" marR="84406" marT="45723" marB="4572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kumimoji="1" lang="en-US" altLang="zh-CN" sz="1800" b="1" i="0" u="none" strike="noStrike" cap="none" normalizeH="0" baseline="0">
                          <a:ln>
                            <a:noFill/>
                          </a:ln>
                          <a:solidFill>
                            <a:srgbClr val="002060"/>
                          </a:solidFill>
                          <a:effectLst/>
                          <a:latin typeface="Times New Roman" pitchFamily="18" charset="0"/>
                          <a:ea typeface="黑体" pitchFamily="2" charset="-122"/>
                        </a:rPr>
                        <a:t>CO</a:t>
                      </a:r>
                      <a:r>
                        <a:rPr kumimoji="1" lang="en-US" altLang="zh-CN" sz="1800" b="1" i="0" u="none" strike="noStrike" cap="none" normalizeH="0" baseline="-25000">
                          <a:ln>
                            <a:noFill/>
                          </a:ln>
                          <a:solidFill>
                            <a:srgbClr val="002060"/>
                          </a:solidFill>
                          <a:effectLst/>
                          <a:latin typeface="Times New Roman" pitchFamily="18" charset="0"/>
                          <a:ea typeface="黑体" pitchFamily="2" charset="-122"/>
                        </a:rPr>
                        <a:t>3</a:t>
                      </a:r>
                      <a:r>
                        <a:rPr kumimoji="1" lang="en-US" altLang="zh-CN" sz="1800" b="1" i="0" u="none" strike="noStrike" cap="none" normalizeH="0" baseline="30000">
                          <a:ln>
                            <a:noFill/>
                          </a:ln>
                          <a:solidFill>
                            <a:srgbClr val="002060"/>
                          </a:solidFill>
                          <a:effectLst/>
                          <a:latin typeface="Times New Roman" pitchFamily="18" charset="0"/>
                          <a:ea typeface="黑体" pitchFamily="2" charset="-122"/>
                        </a:rPr>
                        <a:t>2</a:t>
                      </a:r>
                      <a:r>
                        <a:rPr kumimoji="1" lang="en-US" altLang="zh-CN" sz="1800" b="1" i="0" u="none" strike="noStrike" cap="none" normalizeH="0" baseline="30000">
                          <a:ln>
                            <a:noFill/>
                          </a:ln>
                          <a:solidFill>
                            <a:srgbClr val="002060"/>
                          </a:solidFill>
                          <a:effectLst/>
                          <a:latin typeface="Times New Roman" pitchFamily="18" charset="0"/>
                          <a:ea typeface="黑体" pitchFamily="2" charset="-122"/>
                          <a:sym typeface="Symbol" pitchFamily="18" charset="2"/>
                        </a:rPr>
                        <a:t></a:t>
                      </a:r>
                    </a:p>
                  </a:txBody>
                  <a:tcPr marL="84406" marR="84406" marT="45723" marB="45723" anchor="ctr" anchorCtr="1"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65780">
                <a:tc vMerge="1">
                  <a:txBody>
                    <a:bodyPr/>
                    <a:lstStyle/>
                    <a:p>
                      <a:endParaRPr lang="zh-CN" altLang="en-US"/>
                    </a:p>
                  </a:txBody>
                  <a:tcPr/>
                </a:tc>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kumimoji="1" lang="en-US" altLang="zh-CN" sz="1800" b="1" i="0" u="none" strike="noStrike" cap="none" normalizeH="0" baseline="0">
                          <a:ln>
                            <a:noFill/>
                          </a:ln>
                          <a:solidFill>
                            <a:srgbClr val="002060"/>
                          </a:solidFill>
                          <a:effectLst/>
                          <a:latin typeface="Times New Roman" pitchFamily="18" charset="0"/>
                          <a:ea typeface="黑体" pitchFamily="2" charset="-122"/>
                        </a:rPr>
                        <a:t>NO</a:t>
                      </a:r>
                      <a:r>
                        <a:rPr kumimoji="1" lang="en-US" altLang="zh-CN" sz="1800" b="1" i="0" u="none" strike="noStrike" cap="none" normalizeH="0" baseline="-25000">
                          <a:ln>
                            <a:noFill/>
                          </a:ln>
                          <a:solidFill>
                            <a:srgbClr val="002060"/>
                          </a:solidFill>
                          <a:effectLst/>
                          <a:latin typeface="Times New Roman" pitchFamily="18" charset="0"/>
                          <a:ea typeface="黑体" pitchFamily="2" charset="-122"/>
                        </a:rPr>
                        <a:t>2</a:t>
                      </a:r>
                      <a:r>
                        <a:rPr kumimoji="1" lang="en-US" altLang="zh-CN" sz="1800" b="1" i="0" u="none" strike="noStrike" cap="none" normalizeH="0" baseline="30000">
                          <a:ln>
                            <a:noFill/>
                          </a:ln>
                          <a:solidFill>
                            <a:srgbClr val="002060"/>
                          </a:solidFill>
                          <a:effectLst/>
                          <a:latin typeface="Times New Roman" pitchFamily="18" charset="0"/>
                          <a:ea typeface="黑体" pitchFamily="2" charset="-122"/>
                          <a:sym typeface="Symbol" pitchFamily="18" charset="2"/>
                        </a:rPr>
                        <a:t></a:t>
                      </a:r>
                    </a:p>
                  </a:txBody>
                  <a:tcPr marL="84406" marR="84406" marT="45723" marB="4572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kumimoji="1" lang="en-US" altLang="zh-CN" sz="1800" b="1" i="0" u="none" strike="noStrike" cap="none" normalizeH="0" baseline="0">
                          <a:ln>
                            <a:noFill/>
                          </a:ln>
                          <a:solidFill>
                            <a:srgbClr val="002060"/>
                          </a:solidFill>
                          <a:effectLst/>
                          <a:latin typeface="Times New Roman" pitchFamily="18" charset="0"/>
                          <a:ea typeface="黑体" pitchFamily="2" charset="-122"/>
                        </a:rPr>
                        <a:t>PO</a:t>
                      </a:r>
                      <a:r>
                        <a:rPr kumimoji="1" lang="en-US" altLang="zh-CN" sz="1800" b="1" i="0" u="none" strike="noStrike" cap="none" normalizeH="0" baseline="-25000">
                          <a:ln>
                            <a:noFill/>
                          </a:ln>
                          <a:solidFill>
                            <a:srgbClr val="002060"/>
                          </a:solidFill>
                          <a:effectLst/>
                          <a:latin typeface="Times New Roman" pitchFamily="18" charset="0"/>
                          <a:ea typeface="黑体" pitchFamily="2" charset="-122"/>
                        </a:rPr>
                        <a:t>4</a:t>
                      </a:r>
                      <a:r>
                        <a:rPr kumimoji="1" lang="en-US" altLang="zh-CN" sz="1800" b="1" i="0" u="none" strike="noStrike" cap="none" normalizeH="0" baseline="30000">
                          <a:ln>
                            <a:noFill/>
                          </a:ln>
                          <a:solidFill>
                            <a:srgbClr val="002060"/>
                          </a:solidFill>
                          <a:effectLst/>
                          <a:latin typeface="Times New Roman" pitchFamily="18" charset="0"/>
                          <a:ea typeface="黑体" pitchFamily="2" charset="-122"/>
                        </a:rPr>
                        <a:t>3</a:t>
                      </a:r>
                      <a:r>
                        <a:rPr kumimoji="1" lang="en-US" altLang="zh-CN" sz="1800" b="1" i="0" u="none" strike="noStrike" cap="none" normalizeH="0" baseline="30000">
                          <a:ln>
                            <a:noFill/>
                          </a:ln>
                          <a:solidFill>
                            <a:srgbClr val="002060"/>
                          </a:solidFill>
                          <a:effectLst/>
                          <a:latin typeface="Times New Roman" pitchFamily="18" charset="0"/>
                          <a:ea typeface="黑体" pitchFamily="2" charset="-122"/>
                          <a:sym typeface="Symbol" pitchFamily="18" charset="2"/>
                        </a:rPr>
                        <a:t></a:t>
                      </a:r>
                    </a:p>
                  </a:txBody>
                  <a:tcPr marL="84406" marR="84406" marT="45723" marB="45723" anchor="ctr" anchorCtr="1"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365780">
                <a:tc vMerge="1">
                  <a:txBody>
                    <a:bodyPr/>
                    <a:lstStyle/>
                    <a:p>
                      <a:endParaRPr lang="zh-CN" altLang="en-US"/>
                    </a:p>
                  </a:txBody>
                  <a:tcPr/>
                </a:tc>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kumimoji="1" lang="en-US" altLang="zh-CN" sz="1800" b="1" i="0" u="none" strike="noStrike" cap="none" normalizeH="0" baseline="0">
                          <a:ln>
                            <a:noFill/>
                          </a:ln>
                          <a:solidFill>
                            <a:srgbClr val="002060"/>
                          </a:solidFill>
                          <a:effectLst/>
                          <a:latin typeface="Times New Roman" pitchFamily="18" charset="0"/>
                          <a:ea typeface="黑体" pitchFamily="2" charset="-122"/>
                        </a:rPr>
                        <a:t>Ac</a:t>
                      </a:r>
                      <a:r>
                        <a:rPr kumimoji="1" lang="en-US" altLang="zh-CN" sz="1800" b="1" i="0" u="none" strike="noStrike" cap="none" normalizeH="0" baseline="30000">
                          <a:ln>
                            <a:noFill/>
                          </a:ln>
                          <a:solidFill>
                            <a:srgbClr val="002060"/>
                          </a:solidFill>
                          <a:effectLst/>
                          <a:latin typeface="Times New Roman" pitchFamily="18" charset="0"/>
                          <a:ea typeface="黑体" pitchFamily="2" charset="-122"/>
                          <a:sym typeface="Symbol" pitchFamily="18" charset="2"/>
                        </a:rPr>
                        <a:t></a:t>
                      </a:r>
                      <a:endParaRPr kumimoji="1" lang="en-US" altLang="zh-CN" sz="1800" b="1" i="0" u="none" strike="noStrike" cap="none" normalizeH="0" baseline="30000">
                        <a:ln>
                          <a:noFill/>
                        </a:ln>
                        <a:solidFill>
                          <a:srgbClr val="002060"/>
                        </a:solidFill>
                        <a:effectLst/>
                        <a:latin typeface="Times New Roman" pitchFamily="18" charset="0"/>
                        <a:ea typeface="黑体" pitchFamily="2" charset="-122"/>
                      </a:endParaRPr>
                    </a:p>
                  </a:txBody>
                  <a:tcPr marL="84406" marR="84406" marT="45723" marB="4572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kumimoji="1" lang="en-US" altLang="zh-CN" sz="1800" b="1" i="0" u="none" strike="noStrike" cap="none" normalizeH="0" baseline="0">
                          <a:ln>
                            <a:noFill/>
                          </a:ln>
                          <a:solidFill>
                            <a:srgbClr val="002060"/>
                          </a:solidFill>
                          <a:effectLst/>
                          <a:latin typeface="Times New Roman" pitchFamily="18" charset="0"/>
                          <a:ea typeface="黑体" pitchFamily="2" charset="-122"/>
                        </a:rPr>
                        <a:t>SiO</a:t>
                      </a:r>
                      <a:r>
                        <a:rPr kumimoji="1" lang="en-US" altLang="zh-CN" sz="1800" b="1" i="0" u="none" strike="noStrike" cap="none" normalizeH="0" baseline="-25000">
                          <a:ln>
                            <a:noFill/>
                          </a:ln>
                          <a:solidFill>
                            <a:srgbClr val="002060"/>
                          </a:solidFill>
                          <a:effectLst/>
                          <a:latin typeface="Times New Roman" pitchFamily="18" charset="0"/>
                          <a:ea typeface="黑体" pitchFamily="2" charset="-122"/>
                        </a:rPr>
                        <a:t>3</a:t>
                      </a:r>
                      <a:r>
                        <a:rPr kumimoji="1" lang="en-US" altLang="zh-CN" sz="1800" b="1" i="0" u="none" strike="noStrike" cap="none" normalizeH="0" baseline="30000">
                          <a:ln>
                            <a:noFill/>
                          </a:ln>
                          <a:solidFill>
                            <a:srgbClr val="002060"/>
                          </a:solidFill>
                          <a:effectLst/>
                          <a:latin typeface="Times New Roman" pitchFamily="18" charset="0"/>
                          <a:ea typeface="黑体" pitchFamily="2" charset="-122"/>
                        </a:rPr>
                        <a:t>2</a:t>
                      </a:r>
                      <a:r>
                        <a:rPr kumimoji="1" lang="en-US" altLang="zh-CN" sz="1800" b="1" i="0" u="none" strike="noStrike" cap="none" normalizeH="0" baseline="30000">
                          <a:ln>
                            <a:noFill/>
                          </a:ln>
                          <a:solidFill>
                            <a:srgbClr val="002060"/>
                          </a:solidFill>
                          <a:effectLst/>
                          <a:latin typeface="Times New Roman" pitchFamily="18" charset="0"/>
                          <a:ea typeface="黑体" pitchFamily="2" charset="-122"/>
                          <a:sym typeface="Symbol" pitchFamily="18" charset="2"/>
                        </a:rPr>
                        <a:t></a:t>
                      </a:r>
                    </a:p>
                  </a:txBody>
                  <a:tcPr marL="84406" marR="84406" marT="45723" marB="45723" anchor="ctr" anchorCtr="1"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365780">
                <a:tc vMerge="1">
                  <a:txBody>
                    <a:bodyPr/>
                    <a:lstStyle/>
                    <a:p>
                      <a:endParaRPr lang="zh-CN" altLang="en-US"/>
                    </a:p>
                  </a:txBody>
                  <a:tcPr/>
                </a:tc>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kumimoji="1" lang="en-US" altLang="zh-CN" sz="1800" b="1" i="0" u="none" strike="noStrike" cap="none" normalizeH="0" baseline="0">
                          <a:ln>
                            <a:noFill/>
                          </a:ln>
                          <a:solidFill>
                            <a:srgbClr val="002060"/>
                          </a:solidFill>
                          <a:effectLst/>
                          <a:latin typeface="Times New Roman" pitchFamily="18" charset="0"/>
                          <a:ea typeface="黑体" pitchFamily="2" charset="-122"/>
                        </a:rPr>
                        <a:t>ClO</a:t>
                      </a:r>
                      <a:r>
                        <a:rPr kumimoji="1" lang="en-US" altLang="zh-CN" sz="1800" b="1" i="0" u="none" strike="noStrike" cap="none" normalizeH="0" baseline="30000">
                          <a:ln>
                            <a:noFill/>
                          </a:ln>
                          <a:solidFill>
                            <a:srgbClr val="002060"/>
                          </a:solidFill>
                          <a:effectLst/>
                          <a:latin typeface="Times New Roman" pitchFamily="18" charset="0"/>
                          <a:ea typeface="黑体" pitchFamily="2" charset="-122"/>
                          <a:sym typeface="Symbol" pitchFamily="18" charset="2"/>
                        </a:rPr>
                        <a:t></a:t>
                      </a:r>
                      <a:endParaRPr kumimoji="1" lang="en-US" altLang="zh-CN" sz="1800" b="1" i="0" u="none" strike="noStrike" cap="none" normalizeH="0" baseline="30000">
                        <a:ln>
                          <a:noFill/>
                        </a:ln>
                        <a:solidFill>
                          <a:srgbClr val="002060"/>
                        </a:solidFill>
                        <a:effectLst/>
                        <a:latin typeface="Times New Roman" pitchFamily="18" charset="0"/>
                        <a:ea typeface="黑体" pitchFamily="2" charset="-122"/>
                      </a:endParaRPr>
                    </a:p>
                  </a:txBody>
                  <a:tcPr marL="84406" marR="84406" marT="45723" marB="4572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kumimoji="1" lang="en-US" altLang="zh-CN" sz="1800" b="1" i="0" u="none" strike="noStrike" cap="none" normalizeH="0" baseline="0">
                          <a:ln>
                            <a:noFill/>
                          </a:ln>
                          <a:solidFill>
                            <a:srgbClr val="002060"/>
                          </a:solidFill>
                          <a:effectLst/>
                          <a:latin typeface="Times New Roman" pitchFamily="18" charset="0"/>
                          <a:ea typeface="黑体" pitchFamily="2" charset="-122"/>
                        </a:rPr>
                        <a:t>S</a:t>
                      </a:r>
                      <a:r>
                        <a:rPr kumimoji="1" lang="en-US" altLang="zh-CN" sz="1800" b="1" i="0" u="none" strike="noStrike" cap="none" normalizeH="0" baseline="30000">
                          <a:ln>
                            <a:noFill/>
                          </a:ln>
                          <a:solidFill>
                            <a:srgbClr val="002060"/>
                          </a:solidFill>
                          <a:effectLst/>
                          <a:latin typeface="Times New Roman" pitchFamily="18" charset="0"/>
                          <a:ea typeface="黑体" pitchFamily="2" charset="-122"/>
                        </a:rPr>
                        <a:t>2</a:t>
                      </a:r>
                      <a:r>
                        <a:rPr kumimoji="1" lang="en-US" altLang="zh-CN" sz="1800" b="1" i="0" u="none" strike="noStrike" cap="none" normalizeH="0" baseline="30000">
                          <a:ln>
                            <a:noFill/>
                          </a:ln>
                          <a:solidFill>
                            <a:srgbClr val="002060"/>
                          </a:solidFill>
                          <a:effectLst/>
                          <a:latin typeface="Times New Roman" pitchFamily="18" charset="0"/>
                          <a:ea typeface="黑体" pitchFamily="2" charset="-122"/>
                          <a:sym typeface="Symbol" pitchFamily="18" charset="2"/>
                        </a:rPr>
                        <a:t></a:t>
                      </a:r>
                      <a:r>
                        <a:rPr kumimoji="1" lang="zh-CN" altLang="en-US" sz="1800" b="1" i="0" u="none" strike="noStrike" cap="none" normalizeH="0" baseline="0">
                          <a:ln>
                            <a:noFill/>
                          </a:ln>
                          <a:solidFill>
                            <a:srgbClr val="002060"/>
                          </a:solidFill>
                          <a:effectLst/>
                          <a:latin typeface="Times New Roman" pitchFamily="18" charset="0"/>
                          <a:ea typeface="黑体" pitchFamily="2" charset="-122"/>
                        </a:rPr>
                        <a:t>等</a:t>
                      </a:r>
                    </a:p>
                  </a:txBody>
                  <a:tcPr marL="84406" marR="84406" marT="45723" marB="45723" anchor="ctr" anchorCtr="1"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365780">
                <a:tc vMerge="1">
                  <a:txBody>
                    <a:bodyPr/>
                    <a:lstStyle/>
                    <a:p>
                      <a:endParaRPr lang="zh-CN" altLang="en-US"/>
                    </a:p>
                  </a:txBody>
                  <a:tcPr/>
                </a:tc>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kumimoji="1" lang="en-US" altLang="zh-CN" sz="1800" b="1" i="0" u="none" strike="noStrike" cap="none" normalizeH="0" baseline="0">
                          <a:ln>
                            <a:noFill/>
                          </a:ln>
                          <a:solidFill>
                            <a:srgbClr val="002060"/>
                          </a:solidFill>
                          <a:effectLst/>
                          <a:latin typeface="Times New Roman" pitchFamily="18" charset="0"/>
                          <a:ea typeface="黑体" pitchFamily="2" charset="-122"/>
                        </a:rPr>
                        <a:t>CN</a:t>
                      </a:r>
                      <a:r>
                        <a:rPr kumimoji="1" lang="en-US" altLang="zh-CN" sz="1800" b="1" i="0" u="none" strike="noStrike" cap="none" normalizeH="0" baseline="30000">
                          <a:ln>
                            <a:noFill/>
                          </a:ln>
                          <a:solidFill>
                            <a:srgbClr val="002060"/>
                          </a:solidFill>
                          <a:effectLst/>
                          <a:latin typeface="Times New Roman" pitchFamily="18" charset="0"/>
                          <a:ea typeface="黑体" pitchFamily="2" charset="-122"/>
                          <a:sym typeface="Symbol" pitchFamily="18" charset="2"/>
                        </a:rPr>
                        <a:t></a:t>
                      </a:r>
                    </a:p>
                  </a:txBody>
                  <a:tcPr marL="84406" marR="84406" marT="45723" marB="45723"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
                          <a:schemeClr val="tx2"/>
                        </a:buClr>
                        <a:buSzPct val="75000"/>
                        <a:buFont typeface="Wingdings" pitchFamily="2" charset="2"/>
                        <a:buNone/>
                        <a:tabLst/>
                      </a:pPr>
                      <a:endParaRPr kumimoji="1" lang="zh-CN" altLang="zh-CN" sz="1800" b="1" i="0" u="none" strike="noStrike" cap="none" normalizeH="0" baseline="0">
                        <a:ln>
                          <a:noFill/>
                        </a:ln>
                        <a:solidFill>
                          <a:srgbClr val="002060"/>
                        </a:solidFill>
                        <a:effectLst/>
                        <a:latin typeface="Times New Roman" pitchFamily="18" charset="0"/>
                        <a:ea typeface="黑体" pitchFamily="2" charset="-122"/>
                      </a:endParaRPr>
                    </a:p>
                  </a:txBody>
                  <a:tcPr marL="84406" marR="84406" marT="45723" marB="45723" anchor="ctr" anchorCtr="1"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365780">
                <a:tc>
                  <a:txBody>
                    <a:bodyPr/>
                    <a:lstStyle/>
                    <a:p>
                      <a:pPr marL="0" marR="0" lvl="0" indent="0" algn="l"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kumimoji="1" lang="zh-CN" altLang="en-US" sz="1800" b="1" i="0" u="none" strike="noStrike" cap="none" normalizeH="0" baseline="0" dirty="0">
                          <a:ln>
                            <a:noFill/>
                          </a:ln>
                          <a:solidFill>
                            <a:srgbClr val="002060"/>
                          </a:solidFill>
                          <a:effectLst/>
                          <a:latin typeface="Times New Roman" pitchFamily="18" charset="0"/>
                          <a:ea typeface="黑体" pitchFamily="2" charset="-122"/>
                        </a:rPr>
                        <a:t>两性物</a:t>
                      </a:r>
                    </a:p>
                  </a:txBody>
                  <a:tcPr marL="84406" marR="84406" marT="45723" marB="45723" anchor="ctr" anchorCtr="1"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4">
                  <a:txBody>
                    <a:bodyPr/>
                    <a:lstStyle/>
                    <a:p>
                      <a:pPr marL="0" marR="0" lvl="0" indent="0" algn="l"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kumimoji="1" lang="en-US" altLang="zh-CN" sz="1800" b="1" i="0" u="none" strike="noStrike" cap="none" normalizeH="0" baseline="0" dirty="0" err="1">
                          <a:ln>
                            <a:noFill/>
                          </a:ln>
                          <a:solidFill>
                            <a:srgbClr val="002060"/>
                          </a:solidFill>
                          <a:effectLst/>
                          <a:latin typeface="Times New Roman" pitchFamily="18" charset="0"/>
                          <a:ea typeface="黑体" pitchFamily="2" charset="-122"/>
                        </a:rPr>
                        <a:t>H</a:t>
                      </a:r>
                      <a:r>
                        <a:rPr kumimoji="1" lang="en-US" altLang="zh-CN" sz="1800" b="1" i="0" u="none" strike="noStrike" cap="none" normalizeH="0" baseline="-25000" dirty="0" err="1">
                          <a:ln>
                            <a:noFill/>
                          </a:ln>
                          <a:solidFill>
                            <a:srgbClr val="002060"/>
                          </a:solidFill>
                          <a:effectLst/>
                          <a:latin typeface="Times New Roman" pitchFamily="18" charset="0"/>
                          <a:ea typeface="黑体" pitchFamily="2" charset="-122"/>
                        </a:rPr>
                        <a:t>2</a:t>
                      </a:r>
                      <a:r>
                        <a:rPr kumimoji="1" lang="en-US" altLang="zh-CN" sz="1800" b="1" i="0" u="none" strike="noStrike" cap="none" normalizeH="0" baseline="0" dirty="0" err="1">
                          <a:ln>
                            <a:noFill/>
                          </a:ln>
                          <a:solidFill>
                            <a:srgbClr val="002060"/>
                          </a:solidFill>
                          <a:effectLst/>
                          <a:latin typeface="Times New Roman" pitchFamily="18" charset="0"/>
                          <a:ea typeface="黑体" pitchFamily="2" charset="-122"/>
                        </a:rPr>
                        <a:t>O</a:t>
                      </a:r>
                      <a:r>
                        <a:rPr kumimoji="1" lang="en-US" altLang="zh-CN" sz="1800" b="1" i="0" u="none" strike="noStrike" cap="none" normalizeH="0" baseline="30000" dirty="0">
                          <a:ln>
                            <a:noFill/>
                          </a:ln>
                          <a:solidFill>
                            <a:srgbClr val="002060"/>
                          </a:solidFill>
                          <a:effectLst/>
                          <a:latin typeface="Times New Roman" pitchFamily="18" charset="0"/>
                          <a:ea typeface="黑体" pitchFamily="2" charset="-122"/>
                          <a:sym typeface="Symbol" pitchFamily="18" charset="2"/>
                        </a:rPr>
                        <a:t></a:t>
                      </a:r>
                      <a:r>
                        <a:rPr kumimoji="1" lang="en-US" altLang="zh-CN" sz="1800" b="1" i="0" u="none" strike="noStrike" cap="none" normalizeH="0" baseline="0" dirty="0">
                          <a:ln>
                            <a:noFill/>
                          </a:ln>
                          <a:solidFill>
                            <a:srgbClr val="002060"/>
                          </a:solidFill>
                          <a:effectLst/>
                          <a:latin typeface="Times New Roman" pitchFamily="18" charset="0"/>
                          <a:ea typeface="黑体" pitchFamily="2" charset="-122"/>
                        </a:rPr>
                        <a:t>, </a:t>
                      </a:r>
                      <a:r>
                        <a:rPr kumimoji="1" lang="en-US" altLang="zh-CN" sz="1800" b="1" i="0" u="none" strike="noStrike" cap="none" normalizeH="0" baseline="0" dirty="0" err="1">
                          <a:ln>
                            <a:noFill/>
                          </a:ln>
                          <a:solidFill>
                            <a:srgbClr val="002060"/>
                          </a:solidFill>
                          <a:effectLst/>
                          <a:latin typeface="Times New Roman" pitchFamily="18" charset="0"/>
                          <a:ea typeface="黑体" pitchFamily="2" charset="-122"/>
                        </a:rPr>
                        <a:t>HSO</a:t>
                      </a:r>
                      <a:r>
                        <a:rPr kumimoji="1" lang="en-US" altLang="zh-CN" sz="1800" b="1" i="0" u="none" strike="noStrike" cap="none" normalizeH="0" baseline="-25000" dirty="0" err="1">
                          <a:ln>
                            <a:noFill/>
                          </a:ln>
                          <a:solidFill>
                            <a:srgbClr val="002060"/>
                          </a:solidFill>
                          <a:effectLst/>
                          <a:latin typeface="Times New Roman" pitchFamily="18" charset="0"/>
                          <a:ea typeface="黑体" pitchFamily="2" charset="-122"/>
                        </a:rPr>
                        <a:t>3</a:t>
                      </a:r>
                      <a:r>
                        <a:rPr kumimoji="1" lang="en-US" altLang="zh-CN" sz="1800" b="1" i="0" u="none" strike="noStrike" cap="none" normalizeH="0" baseline="30000" dirty="0">
                          <a:ln>
                            <a:noFill/>
                          </a:ln>
                          <a:solidFill>
                            <a:srgbClr val="002060"/>
                          </a:solidFill>
                          <a:effectLst/>
                          <a:latin typeface="Times New Roman" pitchFamily="18" charset="0"/>
                          <a:ea typeface="黑体" pitchFamily="2" charset="-122"/>
                          <a:sym typeface="Symbol" pitchFamily="18" charset="2"/>
                        </a:rPr>
                        <a:t></a:t>
                      </a:r>
                      <a:r>
                        <a:rPr kumimoji="1" lang="en-US" altLang="zh-CN" sz="1800" b="1" i="0" u="none" strike="noStrike" cap="none" normalizeH="0" baseline="0" dirty="0">
                          <a:ln>
                            <a:noFill/>
                          </a:ln>
                          <a:solidFill>
                            <a:srgbClr val="002060"/>
                          </a:solidFill>
                          <a:effectLst/>
                          <a:latin typeface="Times New Roman" pitchFamily="18" charset="0"/>
                          <a:ea typeface="黑体" pitchFamily="2" charset="-122"/>
                        </a:rPr>
                        <a:t>, </a:t>
                      </a:r>
                      <a:r>
                        <a:rPr kumimoji="1" lang="en-US" altLang="zh-CN" sz="1800" b="1" i="0" u="none" strike="noStrike" cap="none" normalizeH="0" baseline="0" dirty="0" err="1">
                          <a:ln>
                            <a:noFill/>
                          </a:ln>
                          <a:solidFill>
                            <a:srgbClr val="002060"/>
                          </a:solidFill>
                          <a:effectLst/>
                          <a:latin typeface="Times New Roman" pitchFamily="18" charset="0"/>
                          <a:ea typeface="黑体" pitchFamily="2" charset="-122"/>
                        </a:rPr>
                        <a:t>HCO</a:t>
                      </a:r>
                      <a:r>
                        <a:rPr kumimoji="1" lang="en-US" altLang="zh-CN" sz="1800" b="1" i="0" u="none" strike="noStrike" cap="none" normalizeH="0" baseline="-25000" dirty="0" err="1">
                          <a:ln>
                            <a:noFill/>
                          </a:ln>
                          <a:solidFill>
                            <a:srgbClr val="002060"/>
                          </a:solidFill>
                          <a:effectLst/>
                          <a:latin typeface="Times New Roman" pitchFamily="18" charset="0"/>
                          <a:ea typeface="黑体" pitchFamily="2" charset="-122"/>
                        </a:rPr>
                        <a:t>3</a:t>
                      </a:r>
                      <a:r>
                        <a:rPr kumimoji="1" lang="en-US" altLang="zh-CN" sz="1800" b="1" i="0" u="none" strike="noStrike" cap="none" normalizeH="0" baseline="30000" dirty="0">
                          <a:ln>
                            <a:noFill/>
                          </a:ln>
                          <a:solidFill>
                            <a:srgbClr val="002060"/>
                          </a:solidFill>
                          <a:effectLst/>
                          <a:latin typeface="Times New Roman" pitchFamily="18" charset="0"/>
                          <a:ea typeface="黑体" pitchFamily="2" charset="-122"/>
                          <a:sym typeface="Symbol" pitchFamily="18" charset="2"/>
                        </a:rPr>
                        <a:t></a:t>
                      </a:r>
                      <a:r>
                        <a:rPr kumimoji="1" lang="en-US" altLang="zh-CN" sz="1800" b="1" i="0" u="none" strike="noStrike" cap="none" normalizeH="0" baseline="0" dirty="0">
                          <a:ln>
                            <a:noFill/>
                          </a:ln>
                          <a:solidFill>
                            <a:srgbClr val="002060"/>
                          </a:solidFill>
                          <a:effectLst/>
                          <a:latin typeface="Times New Roman" pitchFamily="18" charset="0"/>
                          <a:ea typeface="黑体" pitchFamily="2" charset="-122"/>
                        </a:rPr>
                        <a:t>, HS</a:t>
                      </a:r>
                      <a:r>
                        <a:rPr kumimoji="1" lang="en-US" altLang="zh-CN" sz="1800" b="1" i="0" u="none" strike="noStrike" cap="none" normalizeH="0" baseline="30000" dirty="0">
                          <a:ln>
                            <a:noFill/>
                          </a:ln>
                          <a:solidFill>
                            <a:srgbClr val="002060"/>
                          </a:solidFill>
                          <a:effectLst/>
                          <a:latin typeface="Times New Roman" pitchFamily="18" charset="0"/>
                          <a:ea typeface="黑体" pitchFamily="2" charset="-122"/>
                          <a:sym typeface="Symbol" pitchFamily="18" charset="2"/>
                        </a:rPr>
                        <a:t></a:t>
                      </a:r>
                      <a:r>
                        <a:rPr kumimoji="1" lang="en-US" altLang="zh-CN" sz="1800" b="1" i="0" u="none" strike="noStrike" cap="none" normalizeH="0" baseline="0" dirty="0">
                          <a:ln>
                            <a:noFill/>
                          </a:ln>
                          <a:solidFill>
                            <a:srgbClr val="002060"/>
                          </a:solidFill>
                          <a:effectLst/>
                          <a:latin typeface="Times New Roman" pitchFamily="18" charset="0"/>
                          <a:ea typeface="黑体" pitchFamily="2" charset="-122"/>
                        </a:rPr>
                        <a:t>, </a:t>
                      </a:r>
                      <a:r>
                        <a:rPr kumimoji="1" lang="en-US" altLang="zh-CN" sz="1800" b="1" i="0" u="none" strike="noStrike" cap="none" normalizeH="0" baseline="0" dirty="0" err="1">
                          <a:ln>
                            <a:noFill/>
                          </a:ln>
                          <a:solidFill>
                            <a:srgbClr val="002060"/>
                          </a:solidFill>
                          <a:effectLst/>
                          <a:latin typeface="Times New Roman" pitchFamily="18" charset="0"/>
                          <a:ea typeface="黑体" pitchFamily="2" charset="-122"/>
                        </a:rPr>
                        <a:t>H</a:t>
                      </a:r>
                      <a:r>
                        <a:rPr kumimoji="1" lang="en-US" altLang="zh-CN" sz="1800" b="1" i="0" u="none" strike="noStrike" cap="none" normalizeH="0" baseline="-25000" dirty="0" err="1">
                          <a:ln>
                            <a:noFill/>
                          </a:ln>
                          <a:solidFill>
                            <a:srgbClr val="002060"/>
                          </a:solidFill>
                          <a:effectLst/>
                          <a:latin typeface="Times New Roman" pitchFamily="18" charset="0"/>
                          <a:ea typeface="黑体" pitchFamily="2" charset="-122"/>
                        </a:rPr>
                        <a:t>2</a:t>
                      </a:r>
                      <a:r>
                        <a:rPr kumimoji="1" lang="en-US" altLang="zh-CN" sz="1800" b="1" i="0" u="none" strike="noStrike" cap="none" normalizeH="0" baseline="0" dirty="0" err="1">
                          <a:ln>
                            <a:noFill/>
                          </a:ln>
                          <a:solidFill>
                            <a:srgbClr val="002060"/>
                          </a:solidFill>
                          <a:effectLst/>
                          <a:latin typeface="Times New Roman" pitchFamily="18" charset="0"/>
                          <a:ea typeface="黑体" pitchFamily="2" charset="-122"/>
                        </a:rPr>
                        <a:t>PO</a:t>
                      </a:r>
                      <a:r>
                        <a:rPr kumimoji="1" lang="en-US" altLang="zh-CN" sz="1800" b="1" i="0" u="none" strike="noStrike" cap="none" normalizeH="0" baseline="-25000" dirty="0" err="1">
                          <a:ln>
                            <a:noFill/>
                          </a:ln>
                          <a:solidFill>
                            <a:srgbClr val="002060"/>
                          </a:solidFill>
                          <a:effectLst/>
                          <a:latin typeface="Times New Roman" pitchFamily="18" charset="0"/>
                          <a:ea typeface="黑体" pitchFamily="2" charset="-122"/>
                        </a:rPr>
                        <a:t>4</a:t>
                      </a:r>
                      <a:r>
                        <a:rPr kumimoji="1" lang="en-US" altLang="zh-CN" sz="1800" b="1" i="0" u="none" strike="noStrike" cap="none" normalizeH="0" baseline="30000" dirty="0">
                          <a:ln>
                            <a:noFill/>
                          </a:ln>
                          <a:solidFill>
                            <a:srgbClr val="002060"/>
                          </a:solidFill>
                          <a:effectLst/>
                          <a:latin typeface="Times New Roman" pitchFamily="18" charset="0"/>
                          <a:ea typeface="黑体" pitchFamily="2" charset="-122"/>
                          <a:sym typeface="Symbol" pitchFamily="18" charset="2"/>
                        </a:rPr>
                        <a:t></a:t>
                      </a:r>
                      <a:r>
                        <a:rPr kumimoji="1" lang="en-US" altLang="zh-CN" sz="1800" b="1" i="0" u="none" strike="noStrike" cap="none" normalizeH="0" baseline="0" dirty="0">
                          <a:ln>
                            <a:noFill/>
                          </a:ln>
                          <a:solidFill>
                            <a:srgbClr val="002060"/>
                          </a:solidFill>
                          <a:effectLst/>
                          <a:latin typeface="Times New Roman" pitchFamily="18" charset="0"/>
                          <a:ea typeface="黑体" pitchFamily="2" charset="-122"/>
                        </a:rPr>
                        <a:t>, </a:t>
                      </a:r>
                      <a:r>
                        <a:rPr kumimoji="1" lang="en-US" altLang="zh-CN" sz="1800" b="1" i="0" u="none" strike="noStrike" cap="none" normalizeH="0" baseline="0" dirty="0" err="1">
                          <a:ln>
                            <a:noFill/>
                          </a:ln>
                          <a:solidFill>
                            <a:srgbClr val="002060"/>
                          </a:solidFill>
                          <a:effectLst/>
                          <a:latin typeface="Times New Roman" pitchFamily="18" charset="0"/>
                          <a:ea typeface="黑体" pitchFamily="2" charset="-122"/>
                        </a:rPr>
                        <a:t>HPO</a:t>
                      </a:r>
                      <a:r>
                        <a:rPr kumimoji="1" lang="en-US" altLang="zh-CN" sz="1800" b="1" i="0" u="none" strike="noStrike" cap="none" normalizeH="0" baseline="-25000" dirty="0" err="1">
                          <a:ln>
                            <a:noFill/>
                          </a:ln>
                          <a:solidFill>
                            <a:srgbClr val="002060"/>
                          </a:solidFill>
                          <a:effectLst/>
                          <a:latin typeface="Times New Roman" pitchFamily="18" charset="0"/>
                          <a:ea typeface="黑体" pitchFamily="2" charset="-122"/>
                        </a:rPr>
                        <a:t>4</a:t>
                      </a:r>
                      <a:r>
                        <a:rPr kumimoji="1" lang="en-US" altLang="zh-CN" sz="1800" b="1" i="0" u="none" strike="noStrike" cap="none" normalizeH="0" baseline="30000" dirty="0" err="1">
                          <a:ln>
                            <a:noFill/>
                          </a:ln>
                          <a:solidFill>
                            <a:srgbClr val="002060"/>
                          </a:solidFill>
                          <a:effectLst/>
                          <a:latin typeface="Times New Roman" pitchFamily="18" charset="0"/>
                          <a:ea typeface="黑体" pitchFamily="2" charset="-122"/>
                        </a:rPr>
                        <a:t>2</a:t>
                      </a:r>
                      <a:r>
                        <a:rPr kumimoji="1" lang="en-US" altLang="zh-CN" sz="1800" b="1" i="0" u="none" strike="noStrike" cap="none" normalizeH="0" baseline="30000" dirty="0">
                          <a:ln>
                            <a:noFill/>
                          </a:ln>
                          <a:solidFill>
                            <a:srgbClr val="002060"/>
                          </a:solidFill>
                          <a:effectLst/>
                          <a:latin typeface="Times New Roman" pitchFamily="18" charset="0"/>
                          <a:ea typeface="黑体" pitchFamily="2" charset="-122"/>
                          <a:sym typeface="Symbol" pitchFamily="18" charset="2"/>
                        </a:rPr>
                        <a:t></a:t>
                      </a:r>
                      <a:r>
                        <a:rPr kumimoji="1" lang="en-US" altLang="zh-CN" sz="1800" b="1" i="0" u="none" strike="noStrike" cap="none" normalizeH="0" baseline="0" dirty="0">
                          <a:ln>
                            <a:noFill/>
                          </a:ln>
                          <a:solidFill>
                            <a:srgbClr val="002060"/>
                          </a:solidFill>
                          <a:effectLst/>
                          <a:latin typeface="Times New Roman" pitchFamily="18" charset="0"/>
                          <a:ea typeface="黑体" pitchFamily="2" charset="-122"/>
                        </a:rPr>
                        <a:t>, </a:t>
                      </a:r>
                      <a:r>
                        <a:rPr kumimoji="1" lang="en-US" altLang="zh-CN" sz="1800" b="1" i="0" u="none" strike="noStrike" cap="none" normalizeH="0" baseline="0" dirty="0" err="1">
                          <a:ln>
                            <a:noFill/>
                          </a:ln>
                          <a:solidFill>
                            <a:srgbClr val="002060"/>
                          </a:solidFill>
                          <a:effectLst/>
                          <a:latin typeface="Times New Roman" pitchFamily="18" charset="0"/>
                          <a:ea typeface="黑体" pitchFamily="2" charset="-122"/>
                        </a:rPr>
                        <a:t>HSiO</a:t>
                      </a:r>
                      <a:r>
                        <a:rPr kumimoji="1" lang="en-US" altLang="zh-CN" sz="1800" b="1" i="0" u="none" strike="noStrike" cap="none" normalizeH="0" baseline="-25000" dirty="0" err="1">
                          <a:ln>
                            <a:noFill/>
                          </a:ln>
                          <a:solidFill>
                            <a:srgbClr val="002060"/>
                          </a:solidFill>
                          <a:effectLst/>
                          <a:latin typeface="Times New Roman" pitchFamily="18" charset="0"/>
                          <a:ea typeface="黑体" pitchFamily="2" charset="-122"/>
                        </a:rPr>
                        <a:t>3</a:t>
                      </a:r>
                      <a:r>
                        <a:rPr kumimoji="1" lang="en-US" altLang="zh-CN" sz="1800" b="1" i="0" u="none" strike="noStrike" cap="none" normalizeH="0" baseline="30000" dirty="0">
                          <a:ln>
                            <a:noFill/>
                          </a:ln>
                          <a:solidFill>
                            <a:srgbClr val="002060"/>
                          </a:solidFill>
                          <a:effectLst/>
                          <a:latin typeface="Times New Roman" pitchFamily="18" charset="0"/>
                          <a:ea typeface="黑体" pitchFamily="2" charset="-122"/>
                          <a:sym typeface="Symbol" pitchFamily="18" charset="2"/>
                        </a:rPr>
                        <a:t></a:t>
                      </a:r>
                    </a:p>
                  </a:txBody>
                  <a:tcPr marL="84406" marR="84406" marT="45723" marB="45723" anchor="ctr" anchorCtr="1"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14"/>
                  </a:ext>
                </a:extLst>
              </a:tr>
            </a:tbl>
          </a:graphicData>
        </a:graphic>
      </p:graphicFrame>
      <p:sp>
        <p:nvSpPr>
          <p:cNvPr id="575581" name="Text Box 93"/>
          <p:cNvSpPr txBox="1">
            <a:spLocks noChangeArrowheads="1"/>
          </p:cNvSpPr>
          <p:nvPr/>
        </p:nvSpPr>
        <p:spPr bwMode="auto">
          <a:xfrm>
            <a:off x="1250776" y="6309320"/>
            <a:ext cx="6705600" cy="369888"/>
          </a:xfrm>
          <a:prstGeom prst="rect">
            <a:avLst/>
          </a:prstGeom>
          <a:noFill/>
          <a:ln w="9525">
            <a:noFill/>
            <a:miter lim="800000"/>
            <a:headEnd/>
            <a:tailEnd/>
          </a:ln>
          <a:effectLst/>
        </p:spPr>
        <p:txBody>
          <a:bodyPr>
            <a:spAutoFit/>
          </a:bodyPr>
          <a:lstStyle/>
          <a:p>
            <a:pPr>
              <a:defRPr/>
            </a:pPr>
            <a:r>
              <a:rPr kumimoji="0" lang="en-US" altLang="zh-CN" sz="1800" dirty="0">
                <a:solidFill>
                  <a:srgbClr val="FF00FF"/>
                </a:solidFill>
                <a:latin typeface="黑体"/>
                <a:ea typeface="黑体"/>
              </a:rPr>
              <a:t>*</a:t>
            </a:r>
            <a:r>
              <a:rPr kumimoji="0" lang="en-US" altLang="zh-CN" sz="1800" dirty="0">
                <a:solidFill>
                  <a:srgbClr val="000000"/>
                </a:solidFill>
                <a:latin typeface="黑体"/>
                <a:ea typeface="黑体"/>
              </a:rPr>
              <a:t>  </a:t>
            </a:r>
            <a:r>
              <a:rPr kumimoji="0" lang="zh-CN" altLang="en-US" sz="1800" dirty="0">
                <a:solidFill>
                  <a:srgbClr val="000000"/>
                </a:solidFill>
                <a:latin typeface="黑体"/>
                <a:ea typeface="黑体"/>
              </a:rPr>
              <a:t>醋酸实际上是一个有机酸，分子式为</a:t>
            </a:r>
            <a:r>
              <a:rPr kumimoji="0" lang="en-US" altLang="zh-CN" sz="1800" dirty="0" err="1">
                <a:solidFill>
                  <a:srgbClr val="000000"/>
                </a:solidFill>
                <a:latin typeface="黑体"/>
                <a:ea typeface="黑体"/>
              </a:rPr>
              <a:t>CH</a:t>
            </a:r>
            <a:r>
              <a:rPr kumimoji="0" lang="en-US" altLang="zh-CN" sz="1800" baseline="-25000" dirty="0" err="1">
                <a:solidFill>
                  <a:srgbClr val="000000"/>
                </a:solidFill>
                <a:latin typeface="黑体"/>
                <a:ea typeface="黑体"/>
              </a:rPr>
              <a:t>3</a:t>
            </a:r>
            <a:r>
              <a:rPr kumimoji="0" lang="en-US" altLang="zh-CN" sz="1800" dirty="0" err="1">
                <a:solidFill>
                  <a:srgbClr val="000000"/>
                </a:solidFill>
                <a:latin typeface="黑体"/>
                <a:ea typeface="黑体"/>
              </a:rPr>
              <a:t>COOH</a:t>
            </a:r>
            <a:r>
              <a:rPr kumimoji="0" lang="zh-CN" altLang="en-US" sz="1800" dirty="0">
                <a:solidFill>
                  <a:srgbClr val="000000"/>
                </a:solidFill>
                <a:latin typeface="黑体"/>
                <a:ea typeface="黑体"/>
              </a:rPr>
              <a:t>，简写为</a:t>
            </a:r>
            <a:r>
              <a:rPr kumimoji="0" lang="en-US" altLang="zh-CN" sz="1800" dirty="0" err="1">
                <a:solidFill>
                  <a:srgbClr val="000000"/>
                </a:solidFill>
                <a:latin typeface="黑体"/>
                <a:ea typeface="黑体"/>
              </a:rPr>
              <a:t>HAc</a:t>
            </a:r>
            <a:endParaRPr kumimoji="0" lang="en-US" altLang="zh-CN" sz="1800" dirty="0">
              <a:solidFill>
                <a:srgbClr val="000000"/>
              </a:solidFill>
              <a:latin typeface="黑体"/>
              <a:ea typeface="黑体"/>
            </a:endParaRPr>
          </a:p>
        </p:txBody>
      </p:sp>
      <p:sp>
        <p:nvSpPr>
          <p:cNvPr id="5" name="页脚占位符 1"/>
          <p:cNvSpPr>
            <a:spLocks noGrp="1"/>
          </p:cNvSpPr>
          <p:nvPr>
            <p:ph type="ftr" sz="quarter" idx="10"/>
          </p:nvPr>
        </p:nvSpPr>
        <p:spPr>
          <a:xfrm>
            <a:off x="0" y="6553200"/>
            <a:ext cx="457200" cy="228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2371A666-4827-42C6-B7D7-4A6AC365699C}" type="slidenum">
              <a:rPr lang="zh-CN" altLang="en-US" sz="1400" smtClean="0"/>
              <a:pPr eaLnBrk="1" hangingPunct="1"/>
              <a:t>19</a:t>
            </a:fld>
            <a:endParaRPr lang="en-US" altLang="zh-CN" sz="1400" dirty="0"/>
          </a:p>
        </p:txBody>
      </p:sp>
    </p:spTree>
    <p:extLst>
      <p:ext uri="{BB962C8B-B14F-4D97-AF65-F5344CB8AC3E}">
        <p14:creationId xmlns:p14="http://schemas.microsoft.com/office/powerpoint/2010/main" val="1398935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页脚占位符 1"/>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2371A666-4827-42C6-B7D7-4A6AC365699C}" type="slidenum">
              <a:rPr lang="zh-CN" altLang="en-US" sz="1400" smtClean="0"/>
              <a:pPr eaLnBrk="1" hangingPunct="1"/>
              <a:t>2</a:t>
            </a:fld>
            <a:endParaRPr lang="en-US" altLang="zh-CN" sz="1400" dirty="0"/>
          </a:p>
        </p:txBody>
      </p:sp>
      <p:sp>
        <p:nvSpPr>
          <p:cNvPr id="29699" name="TextBox 2"/>
          <p:cNvSpPr txBox="1">
            <a:spLocks noChangeArrowheads="1"/>
          </p:cNvSpPr>
          <p:nvPr/>
        </p:nvSpPr>
        <p:spPr bwMode="auto">
          <a:xfrm>
            <a:off x="1726327" y="2204864"/>
            <a:ext cx="558197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lang="en-US" altLang="zh-CN" sz="3200" dirty="0">
                <a:latin typeface="Arial" panose="020B0604020202020204" pitchFamily="34" charset="0"/>
                <a:ea typeface="+mj-ea"/>
                <a:cs typeface="Arial" panose="020B0604020202020204" pitchFamily="34" charset="0"/>
              </a:rPr>
              <a:t>5.1</a:t>
            </a:r>
            <a:r>
              <a:rPr lang="zh-CN" altLang="en-US" sz="3200" dirty="0">
                <a:latin typeface="Arial" panose="020B0604020202020204" pitchFamily="34" charset="0"/>
                <a:ea typeface="+mj-ea"/>
                <a:cs typeface="Arial" panose="020B0604020202020204" pitchFamily="34" charset="0"/>
              </a:rPr>
              <a:t>， </a:t>
            </a:r>
            <a:r>
              <a:rPr lang="en-US" altLang="zh-CN" sz="3200" dirty="0">
                <a:latin typeface="Arial" panose="020B0604020202020204" pitchFamily="34" charset="0"/>
                <a:ea typeface="+mj-ea"/>
                <a:cs typeface="Arial" panose="020B0604020202020204" pitchFamily="34" charset="0"/>
              </a:rPr>
              <a:t>5.5</a:t>
            </a:r>
            <a:r>
              <a:rPr lang="zh-CN" altLang="en-US" sz="3200" dirty="0">
                <a:latin typeface="Arial" panose="020B0604020202020204" pitchFamily="34" charset="0"/>
                <a:ea typeface="+mj-ea"/>
                <a:cs typeface="Arial" panose="020B0604020202020204" pitchFamily="34" charset="0"/>
              </a:rPr>
              <a:t>， </a:t>
            </a:r>
            <a:r>
              <a:rPr lang="en-US" altLang="zh-CN" sz="3200" dirty="0">
                <a:latin typeface="Arial" panose="020B0604020202020204" pitchFamily="34" charset="0"/>
                <a:ea typeface="+mj-ea"/>
                <a:cs typeface="Arial" panose="020B0604020202020204" pitchFamily="34" charset="0"/>
              </a:rPr>
              <a:t>5.8</a:t>
            </a:r>
            <a:r>
              <a:rPr lang="zh-CN" altLang="en-US" sz="3200" dirty="0">
                <a:latin typeface="Arial" panose="020B0604020202020204" pitchFamily="34" charset="0"/>
                <a:ea typeface="+mj-ea"/>
                <a:cs typeface="Arial" panose="020B0604020202020204" pitchFamily="34" charset="0"/>
              </a:rPr>
              <a:t>， </a:t>
            </a:r>
            <a:r>
              <a:rPr lang="en-US" altLang="zh-CN" sz="3200" dirty="0">
                <a:latin typeface="Arial" panose="020B0604020202020204" pitchFamily="34" charset="0"/>
                <a:ea typeface="+mj-ea"/>
                <a:cs typeface="Arial" panose="020B0604020202020204" pitchFamily="34" charset="0"/>
              </a:rPr>
              <a:t>5.10</a:t>
            </a:r>
            <a:r>
              <a:rPr lang="zh-CN" altLang="en-US" sz="3200" dirty="0">
                <a:latin typeface="Arial" panose="020B0604020202020204" pitchFamily="34" charset="0"/>
                <a:ea typeface="+mj-ea"/>
                <a:cs typeface="Arial" panose="020B0604020202020204" pitchFamily="34" charset="0"/>
              </a:rPr>
              <a:t>， </a:t>
            </a:r>
            <a:r>
              <a:rPr lang="en-US" altLang="zh-CN" sz="3200" dirty="0">
                <a:latin typeface="Arial" panose="020B0604020202020204" pitchFamily="34" charset="0"/>
                <a:ea typeface="+mj-ea"/>
                <a:cs typeface="Arial" panose="020B0604020202020204" pitchFamily="34" charset="0"/>
              </a:rPr>
              <a:t>5.20</a:t>
            </a:r>
            <a:endParaRPr lang="zh-CN" altLang="en-US" sz="3200" dirty="0">
              <a:latin typeface="Arial" panose="020B0604020202020204" pitchFamily="34" charset="0"/>
              <a:ea typeface="+mj-ea"/>
              <a:cs typeface="Arial" panose="020B0604020202020204" pitchFamily="34" charset="0"/>
            </a:endParaRPr>
          </a:p>
        </p:txBody>
      </p:sp>
      <p:sp>
        <p:nvSpPr>
          <p:cNvPr id="4" name="矩形 3"/>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5" name="Rectangle 6"/>
          <p:cNvSpPr>
            <a:spLocks noChangeArrowheads="1"/>
          </p:cNvSpPr>
          <p:nvPr/>
        </p:nvSpPr>
        <p:spPr bwMode="auto">
          <a:xfrm>
            <a:off x="683568" y="74712"/>
            <a:ext cx="7772400" cy="762000"/>
          </a:xfrm>
          <a:prstGeom prst="rect">
            <a:avLst/>
          </a:prstGeom>
          <a:noFill/>
          <a:ln w="9525">
            <a:noFill/>
            <a:miter lim="800000"/>
            <a:headEnd/>
            <a:tailEnd/>
          </a:ln>
        </p:spPr>
        <p:txBody>
          <a:bodyPr anchor="ctr"/>
          <a:lstStyle/>
          <a:p>
            <a:pPr algn="ctr">
              <a:defRPr/>
            </a:pPr>
            <a:r>
              <a:rPr lang="zh-CN" altLang="en-US" sz="3200" dirty="0">
                <a:solidFill>
                  <a:srgbClr val="C00000"/>
                </a:solidFill>
                <a:latin typeface="+mj-ea"/>
                <a:ea typeface="+mj-ea"/>
              </a:rPr>
              <a:t>作</a:t>
            </a:r>
            <a:r>
              <a:rPr lang="en-US" altLang="zh-CN" sz="3200" dirty="0">
                <a:solidFill>
                  <a:srgbClr val="C00000"/>
                </a:solidFill>
                <a:latin typeface="+mj-ea"/>
                <a:ea typeface="+mj-ea"/>
              </a:rPr>
              <a:t>  </a:t>
            </a:r>
            <a:r>
              <a:rPr lang="zh-CN" altLang="en-US" sz="3200" dirty="0">
                <a:solidFill>
                  <a:srgbClr val="C00000"/>
                </a:solidFill>
                <a:latin typeface="+mj-ea"/>
                <a:ea typeface="+mj-ea"/>
              </a:rPr>
              <a:t>业</a:t>
            </a:r>
          </a:p>
        </p:txBody>
      </p:sp>
    </p:spTree>
    <p:extLst>
      <p:ext uri="{BB962C8B-B14F-4D97-AF65-F5344CB8AC3E}">
        <p14:creationId xmlns:p14="http://schemas.microsoft.com/office/powerpoint/2010/main" val="549590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83" name="Text Box 3"/>
          <p:cNvSpPr txBox="1">
            <a:spLocks noChangeArrowheads="1"/>
          </p:cNvSpPr>
          <p:nvPr/>
        </p:nvSpPr>
        <p:spPr bwMode="auto">
          <a:xfrm>
            <a:off x="179512" y="1268760"/>
            <a:ext cx="8681343" cy="1381147"/>
          </a:xfrm>
          <a:prstGeom prst="rect">
            <a:avLst/>
          </a:prstGeom>
          <a:noFill/>
          <a:ln w="9525">
            <a:noFill/>
            <a:miter lim="800000"/>
            <a:headEnd/>
            <a:tailEnd/>
          </a:ln>
          <a:effectLst/>
        </p:spPr>
        <p:txBody>
          <a:bodyPr wrap="square">
            <a:spAutoFit/>
          </a:bodyPr>
          <a:lstStyle/>
          <a:p>
            <a:pPr>
              <a:lnSpc>
                <a:spcPct val="120000"/>
              </a:lnSpc>
              <a:spcBef>
                <a:spcPct val="50000"/>
              </a:spcBef>
              <a:defRPr/>
            </a:pPr>
            <a:r>
              <a:rPr kumimoji="0" lang="zh-CN" altLang="en-US" b="0" dirty="0">
                <a:latin typeface="Arial" panose="020B0604020202020204" pitchFamily="34" charset="0"/>
                <a:ea typeface="+mj-ea"/>
                <a:cs typeface="Arial" panose="020B0604020202020204" pitchFamily="34" charset="0"/>
              </a:rPr>
              <a:t>酸碱定义：凡是能</a:t>
            </a:r>
            <a:r>
              <a:rPr kumimoji="0" lang="zh-CN" altLang="en-US" b="0" dirty="0">
                <a:solidFill>
                  <a:srgbClr val="0000FF"/>
                </a:solidFill>
                <a:latin typeface="Arial" panose="020B0604020202020204" pitchFamily="34" charset="0"/>
                <a:ea typeface="+mj-ea"/>
                <a:cs typeface="Arial" panose="020B0604020202020204" pitchFamily="34" charset="0"/>
              </a:rPr>
              <a:t>给出电子对</a:t>
            </a:r>
            <a:r>
              <a:rPr kumimoji="0" lang="zh-CN" altLang="en-US" b="0" dirty="0">
                <a:latin typeface="Arial" panose="020B0604020202020204" pitchFamily="34" charset="0"/>
                <a:ea typeface="+mj-ea"/>
                <a:cs typeface="Arial" panose="020B0604020202020204" pitchFamily="34" charset="0"/>
              </a:rPr>
              <a:t>的分子、离子或原子团都叫作碱，凡是能</a:t>
            </a:r>
            <a:r>
              <a:rPr kumimoji="0" lang="zh-CN" altLang="en-US" b="0" dirty="0">
                <a:solidFill>
                  <a:srgbClr val="0000FF"/>
                </a:solidFill>
                <a:latin typeface="Arial" panose="020B0604020202020204" pitchFamily="34" charset="0"/>
                <a:ea typeface="+mj-ea"/>
                <a:cs typeface="Arial" panose="020B0604020202020204" pitchFamily="34" charset="0"/>
              </a:rPr>
              <a:t>接受电子对</a:t>
            </a:r>
            <a:r>
              <a:rPr kumimoji="0" lang="zh-CN" altLang="en-US" b="0" dirty="0">
                <a:latin typeface="Arial" panose="020B0604020202020204" pitchFamily="34" charset="0"/>
                <a:ea typeface="+mj-ea"/>
                <a:cs typeface="Arial" panose="020B0604020202020204" pitchFamily="34" charset="0"/>
              </a:rPr>
              <a:t>的分子、离子或原子团都叫作酸。</a:t>
            </a:r>
            <a:r>
              <a:rPr kumimoji="0" lang="en-US" altLang="zh-CN" b="0" dirty="0">
                <a:latin typeface="Arial" panose="020B0604020202020204" pitchFamily="34" charset="0"/>
                <a:ea typeface="+mj-ea"/>
                <a:cs typeface="Arial" panose="020B0604020202020204" pitchFamily="34" charset="0"/>
              </a:rPr>
              <a:t>(1923</a:t>
            </a:r>
            <a:r>
              <a:rPr kumimoji="0" lang="zh-CN" altLang="en-US" b="0" dirty="0">
                <a:latin typeface="Arial" panose="020B0604020202020204" pitchFamily="34" charset="0"/>
                <a:ea typeface="+mj-ea"/>
                <a:cs typeface="Arial" panose="020B0604020202020204" pitchFamily="34" charset="0"/>
              </a:rPr>
              <a:t>，美国路易斯</a:t>
            </a:r>
            <a:r>
              <a:rPr kumimoji="0" lang="en-US" altLang="zh-CN" b="0" dirty="0">
                <a:latin typeface="Arial" panose="020B0604020202020204" pitchFamily="34" charset="0"/>
                <a:ea typeface="+mj-ea"/>
                <a:cs typeface="Arial" panose="020B0604020202020204" pitchFamily="34" charset="0"/>
              </a:rPr>
              <a:t>)</a:t>
            </a:r>
            <a:endParaRPr kumimoji="0" lang="zh-CN" altLang="en-US" b="0" dirty="0">
              <a:latin typeface="Arial" panose="020B0604020202020204" pitchFamily="34" charset="0"/>
              <a:ea typeface="+mj-ea"/>
              <a:cs typeface="Arial" panose="020B0604020202020204" pitchFamily="34" charset="0"/>
            </a:endParaRPr>
          </a:p>
        </p:txBody>
      </p:sp>
      <p:grpSp>
        <p:nvGrpSpPr>
          <p:cNvPr id="47109" name="Group 81"/>
          <p:cNvGrpSpPr>
            <a:grpSpLocks/>
          </p:cNvGrpSpPr>
          <p:nvPr/>
        </p:nvGrpSpPr>
        <p:grpSpPr bwMode="auto">
          <a:xfrm>
            <a:off x="280297" y="2910853"/>
            <a:ext cx="4178300" cy="881063"/>
            <a:chOff x="1742" y="1366"/>
            <a:chExt cx="2665" cy="555"/>
          </a:xfrm>
        </p:grpSpPr>
        <p:sp>
          <p:nvSpPr>
            <p:cNvPr id="583685" name="Text Box 5"/>
            <p:cNvSpPr txBox="1">
              <a:spLocks noChangeArrowheads="1"/>
            </p:cNvSpPr>
            <p:nvPr/>
          </p:nvSpPr>
          <p:spPr bwMode="auto">
            <a:xfrm>
              <a:off x="1742" y="1495"/>
              <a:ext cx="366" cy="291"/>
            </a:xfrm>
            <a:prstGeom prst="rect">
              <a:avLst/>
            </a:prstGeom>
            <a:noFill/>
            <a:ln w="9525">
              <a:noFill/>
              <a:miter lim="800000"/>
              <a:headEnd/>
              <a:tailEnd/>
            </a:ln>
            <a:effectLst/>
          </p:spPr>
          <p:txBody>
            <a:bodyPr wrap="none">
              <a:spAutoFit/>
            </a:bodyPr>
            <a:lstStyle/>
            <a:p>
              <a:pPr>
                <a:defRPr/>
              </a:pPr>
              <a:r>
                <a:rPr kumimoji="0" lang="en-US" altLang="zh-CN">
                  <a:effectLst>
                    <a:outerShdw blurRad="38100" dist="38100" dir="2700000" algn="tl">
                      <a:srgbClr val="000000"/>
                    </a:outerShdw>
                  </a:effectLst>
                </a:rPr>
                <a:t>H</a:t>
              </a:r>
              <a:r>
                <a:rPr kumimoji="0" lang="en-US" altLang="zh-CN" baseline="30000">
                  <a:effectLst>
                    <a:outerShdw blurRad="38100" dist="38100" dir="2700000" algn="tl">
                      <a:srgbClr val="000000"/>
                    </a:outerShdw>
                  </a:effectLst>
                  <a:sym typeface="Symbol" pitchFamily="18" charset="2"/>
                </a:rPr>
                <a:t></a:t>
              </a:r>
              <a:endParaRPr kumimoji="0" lang="en-US" altLang="zh-CN">
                <a:effectLst>
                  <a:outerShdw blurRad="38100" dist="38100" dir="2700000" algn="tl">
                    <a:srgbClr val="000000"/>
                  </a:outerShdw>
                </a:effectLst>
              </a:endParaRPr>
            </a:p>
          </p:txBody>
        </p:sp>
        <p:sp>
          <p:nvSpPr>
            <p:cNvPr id="47169" name="Line 6"/>
            <p:cNvSpPr>
              <a:spLocks noChangeShapeType="1"/>
            </p:cNvSpPr>
            <p:nvPr/>
          </p:nvSpPr>
          <p:spPr bwMode="auto">
            <a:xfrm>
              <a:off x="2912" y="1654"/>
              <a:ext cx="41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83687" name="Text Box 7"/>
            <p:cNvSpPr txBox="1">
              <a:spLocks noChangeArrowheads="1"/>
            </p:cNvSpPr>
            <p:nvPr/>
          </p:nvSpPr>
          <p:spPr bwMode="auto">
            <a:xfrm>
              <a:off x="3372" y="1511"/>
              <a:ext cx="1035" cy="291"/>
            </a:xfrm>
            <a:prstGeom prst="rect">
              <a:avLst/>
            </a:prstGeom>
            <a:noFill/>
            <a:ln w="9525">
              <a:noFill/>
              <a:miter lim="800000"/>
              <a:headEnd/>
              <a:tailEnd/>
            </a:ln>
            <a:effectLst/>
          </p:spPr>
          <p:txBody>
            <a:bodyPr wrap="none">
              <a:spAutoFit/>
            </a:bodyPr>
            <a:lstStyle/>
            <a:p>
              <a:pPr>
                <a:defRPr/>
              </a:pPr>
              <a:r>
                <a:rPr kumimoji="0" lang="en-US" altLang="zh-CN" dirty="0">
                  <a:effectLst>
                    <a:outerShdw blurRad="38100" dist="38100" dir="2700000" algn="tl">
                      <a:srgbClr val="000000"/>
                    </a:outerShdw>
                  </a:effectLst>
                </a:rPr>
                <a:t>H    O    H</a:t>
              </a:r>
            </a:p>
          </p:txBody>
        </p:sp>
        <p:sp>
          <p:nvSpPr>
            <p:cNvPr id="47171" name="Line 8"/>
            <p:cNvSpPr>
              <a:spLocks noChangeShapeType="1"/>
            </p:cNvSpPr>
            <p:nvPr/>
          </p:nvSpPr>
          <p:spPr bwMode="auto">
            <a:xfrm>
              <a:off x="3591" y="1654"/>
              <a:ext cx="15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72" name="Line 9"/>
            <p:cNvSpPr>
              <a:spLocks noChangeShapeType="1"/>
            </p:cNvSpPr>
            <p:nvPr/>
          </p:nvSpPr>
          <p:spPr bwMode="auto">
            <a:xfrm>
              <a:off x="3924" y="1654"/>
              <a:ext cx="15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690" name="Text Box 10"/>
            <p:cNvSpPr txBox="1">
              <a:spLocks noChangeArrowheads="1"/>
            </p:cNvSpPr>
            <p:nvPr/>
          </p:nvSpPr>
          <p:spPr bwMode="auto">
            <a:xfrm>
              <a:off x="3699" y="1391"/>
              <a:ext cx="191" cy="291"/>
            </a:xfrm>
            <a:prstGeom prst="rect">
              <a:avLst/>
            </a:prstGeom>
            <a:noFill/>
            <a:ln w="9525">
              <a:noFill/>
              <a:miter lim="800000"/>
              <a:headEnd/>
              <a:tailEnd/>
            </a:ln>
            <a:effectLst/>
          </p:spPr>
          <p:txBody>
            <a:bodyPr wrap="none">
              <a:spAutoFit/>
            </a:bodyPr>
            <a:lstStyle/>
            <a:p>
              <a:pPr>
                <a:defRPr/>
              </a:pPr>
              <a:r>
                <a:rPr kumimoji="0" lang="en-US" altLang="zh-CN">
                  <a:effectLst>
                    <a:outerShdw blurRad="38100" dist="38100" dir="2700000" algn="tl">
                      <a:srgbClr val="000000"/>
                    </a:outerShdw>
                  </a:effectLst>
                </a:rPr>
                <a:t>•</a:t>
              </a:r>
            </a:p>
          </p:txBody>
        </p:sp>
        <p:sp>
          <p:nvSpPr>
            <p:cNvPr id="583691" name="Text Box 11"/>
            <p:cNvSpPr txBox="1">
              <a:spLocks noChangeArrowheads="1"/>
            </p:cNvSpPr>
            <p:nvPr/>
          </p:nvSpPr>
          <p:spPr bwMode="auto">
            <a:xfrm>
              <a:off x="3784" y="1390"/>
              <a:ext cx="191" cy="291"/>
            </a:xfrm>
            <a:prstGeom prst="rect">
              <a:avLst/>
            </a:prstGeom>
            <a:noFill/>
            <a:ln w="9525">
              <a:noFill/>
              <a:miter lim="800000"/>
              <a:headEnd/>
              <a:tailEnd/>
            </a:ln>
            <a:effectLst/>
          </p:spPr>
          <p:txBody>
            <a:bodyPr wrap="none">
              <a:spAutoFit/>
            </a:bodyPr>
            <a:lstStyle/>
            <a:p>
              <a:pPr>
                <a:defRPr/>
              </a:pPr>
              <a:r>
                <a:rPr kumimoji="0" lang="en-US" altLang="zh-CN" dirty="0">
                  <a:effectLst>
                    <a:outerShdw blurRad="38100" dist="38100" dir="2700000" algn="tl">
                      <a:srgbClr val="000000"/>
                    </a:outerShdw>
                  </a:effectLst>
                </a:rPr>
                <a:t>•</a:t>
              </a:r>
            </a:p>
          </p:txBody>
        </p:sp>
        <p:sp>
          <p:nvSpPr>
            <p:cNvPr id="583692" name="Text Box 12"/>
            <p:cNvSpPr txBox="1">
              <a:spLocks noChangeArrowheads="1"/>
            </p:cNvSpPr>
            <p:nvPr/>
          </p:nvSpPr>
          <p:spPr bwMode="auto">
            <a:xfrm>
              <a:off x="3699" y="1630"/>
              <a:ext cx="191" cy="291"/>
            </a:xfrm>
            <a:prstGeom prst="rect">
              <a:avLst/>
            </a:prstGeom>
            <a:noFill/>
            <a:ln w="9525">
              <a:noFill/>
              <a:miter lim="800000"/>
              <a:headEnd/>
              <a:tailEnd/>
            </a:ln>
            <a:effectLst/>
          </p:spPr>
          <p:txBody>
            <a:bodyPr wrap="none">
              <a:spAutoFit/>
            </a:bodyPr>
            <a:lstStyle/>
            <a:p>
              <a:pPr>
                <a:defRPr/>
              </a:pPr>
              <a:r>
                <a:rPr kumimoji="0" lang="en-US" altLang="zh-CN">
                  <a:effectLst>
                    <a:outerShdw blurRad="38100" dist="38100" dir="2700000" algn="tl">
                      <a:srgbClr val="000000"/>
                    </a:outerShdw>
                  </a:effectLst>
                </a:rPr>
                <a:t>•</a:t>
              </a:r>
            </a:p>
          </p:txBody>
        </p:sp>
        <p:sp>
          <p:nvSpPr>
            <p:cNvPr id="583693" name="Text Box 13"/>
            <p:cNvSpPr txBox="1">
              <a:spLocks noChangeArrowheads="1"/>
            </p:cNvSpPr>
            <p:nvPr/>
          </p:nvSpPr>
          <p:spPr bwMode="auto">
            <a:xfrm>
              <a:off x="3784" y="1629"/>
              <a:ext cx="191" cy="291"/>
            </a:xfrm>
            <a:prstGeom prst="rect">
              <a:avLst/>
            </a:prstGeom>
            <a:noFill/>
            <a:ln w="9525">
              <a:noFill/>
              <a:miter lim="800000"/>
              <a:headEnd/>
              <a:tailEnd/>
            </a:ln>
            <a:effectLst/>
          </p:spPr>
          <p:txBody>
            <a:bodyPr wrap="none">
              <a:spAutoFit/>
            </a:bodyPr>
            <a:lstStyle/>
            <a:p>
              <a:pPr>
                <a:defRPr/>
              </a:pPr>
              <a:r>
                <a:rPr kumimoji="0" lang="en-US" altLang="zh-CN">
                  <a:effectLst>
                    <a:outerShdw blurRad="38100" dist="38100" dir="2700000" algn="tl">
                      <a:srgbClr val="000000"/>
                    </a:outerShdw>
                  </a:effectLst>
                </a:rPr>
                <a:t>•</a:t>
              </a:r>
            </a:p>
          </p:txBody>
        </p:sp>
        <p:sp>
          <p:nvSpPr>
            <p:cNvPr id="583694" name="Text Box 14"/>
            <p:cNvSpPr txBox="1">
              <a:spLocks noChangeArrowheads="1"/>
            </p:cNvSpPr>
            <p:nvPr/>
          </p:nvSpPr>
          <p:spPr bwMode="auto">
            <a:xfrm>
              <a:off x="2040" y="1492"/>
              <a:ext cx="805" cy="291"/>
            </a:xfrm>
            <a:prstGeom prst="rect">
              <a:avLst/>
            </a:prstGeom>
            <a:noFill/>
            <a:ln w="9525">
              <a:noFill/>
              <a:miter lim="800000"/>
              <a:headEnd/>
              <a:tailEnd/>
            </a:ln>
            <a:effectLst/>
          </p:spPr>
          <p:txBody>
            <a:bodyPr wrap="none">
              <a:spAutoFit/>
            </a:bodyPr>
            <a:lstStyle/>
            <a:p>
              <a:pPr algn="r">
                <a:defRPr/>
              </a:pPr>
              <a:r>
                <a:rPr kumimoji="0" lang="en-US" altLang="zh-CN" dirty="0">
                  <a:effectLst>
                    <a:outerShdw blurRad="38100" dist="38100" dir="2700000" algn="tl">
                      <a:srgbClr val="000000"/>
                    </a:outerShdw>
                  </a:effectLst>
                </a:rPr>
                <a:t>+   OH</a:t>
              </a:r>
              <a:r>
                <a:rPr kumimoji="0" lang="en-US" altLang="zh-CN" baseline="30000" dirty="0">
                  <a:effectLst>
                    <a:outerShdw blurRad="38100" dist="38100" dir="2700000" algn="tl">
                      <a:srgbClr val="000000"/>
                    </a:outerShdw>
                  </a:effectLst>
                  <a:sym typeface="Symbol" pitchFamily="18" charset="2"/>
                </a:rPr>
                <a:t></a:t>
              </a:r>
              <a:endParaRPr kumimoji="0" lang="en-US" altLang="zh-CN" sz="2800" dirty="0">
                <a:effectLst>
                  <a:outerShdw blurRad="38100" dist="38100" dir="2700000" algn="tl">
                    <a:srgbClr val="000000"/>
                  </a:outerShdw>
                </a:effectLst>
              </a:endParaRPr>
            </a:p>
          </p:txBody>
        </p:sp>
        <p:grpSp>
          <p:nvGrpSpPr>
            <p:cNvPr id="47178" name="Group 15"/>
            <p:cNvGrpSpPr>
              <a:grpSpLocks/>
            </p:cNvGrpSpPr>
            <p:nvPr/>
          </p:nvGrpSpPr>
          <p:grpSpPr bwMode="auto">
            <a:xfrm rot="-5400000">
              <a:off x="2213" y="1483"/>
              <a:ext cx="264" cy="315"/>
              <a:chOff x="841" y="3719"/>
              <a:chExt cx="264" cy="290"/>
            </a:xfrm>
          </p:grpSpPr>
          <p:sp>
            <p:nvSpPr>
              <p:cNvPr id="583696" name="Text Box 16"/>
              <p:cNvSpPr txBox="1">
                <a:spLocks noChangeArrowheads="1"/>
              </p:cNvSpPr>
              <p:nvPr/>
            </p:nvSpPr>
            <p:spPr bwMode="auto">
              <a:xfrm>
                <a:off x="840" y="3711"/>
                <a:ext cx="184" cy="297"/>
              </a:xfrm>
              <a:prstGeom prst="rect">
                <a:avLst/>
              </a:prstGeom>
              <a:noFill/>
              <a:ln w="9525">
                <a:noFill/>
                <a:miter lim="800000"/>
                <a:headEnd/>
                <a:tailEnd/>
              </a:ln>
              <a:effectLst/>
            </p:spPr>
            <p:txBody>
              <a:bodyPr wrap="none">
                <a:spAutoFit/>
              </a:bodyPr>
              <a:lstStyle/>
              <a:p>
                <a:pPr>
                  <a:defRPr/>
                </a:pPr>
                <a:r>
                  <a:rPr kumimoji="0" lang="en-US" altLang="zh-CN">
                    <a:effectLst>
                      <a:outerShdw blurRad="38100" dist="38100" dir="2700000" algn="tl">
                        <a:srgbClr val="000000"/>
                      </a:outerShdw>
                    </a:effectLst>
                  </a:rPr>
                  <a:t>•</a:t>
                </a:r>
              </a:p>
            </p:txBody>
          </p:sp>
          <p:sp>
            <p:nvSpPr>
              <p:cNvPr id="583697" name="Text Box 17"/>
              <p:cNvSpPr txBox="1">
                <a:spLocks noChangeArrowheads="1"/>
              </p:cNvSpPr>
              <p:nvPr/>
            </p:nvSpPr>
            <p:spPr bwMode="auto">
              <a:xfrm>
                <a:off x="920" y="3711"/>
                <a:ext cx="184" cy="297"/>
              </a:xfrm>
              <a:prstGeom prst="rect">
                <a:avLst/>
              </a:prstGeom>
              <a:noFill/>
              <a:ln w="9525">
                <a:noFill/>
                <a:miter lim="800000"/>
                <a:headEnd/>
                <a:tailEnd/>
              </a:ln>
              <a:effectLst/>
            </p:spPr>
            <p:txBody>
              <a:bodyPr wrap="none">
                <a:spAutoFit/>
              </a:bodyPr>
              <a:lstStyle/>
              <a:p>
                <a:pPr>
                  <a:defRPr/>
                </a:pPr>
                <a:r>
                  <a:rPr kumimoji="0" lang="en-US" altLang="zh-CN">
                    <a:effectLst>
                      <a:outerShdw blurRad="38100" dist="38100" dir="2700000" algn="tl">
                        <a:srgbClr val="000000"/>
                      </a:outerShdw>
                    </a:effectLst>
                  </a:rPr>
                  <a:t>•</a:t>
                </a:r>
              </a:p>
            </p:txBody>
          </p:sp>
        </p:grpSp>
        <p:grpSp>
          <p:nvGrpSpPr>
            <p:cNvPr id="47179" name="Group 18"/>
            <p:cNvGrpSpPr>
              <a:grpSpLocks/>
            </p:cNvGrpSpPr>
            <p:nvPr/>
          </p:nvGrpSpPr>
          <p:grpSpPr bwMode="auto">
            <a:xfrm>
              <a:off x="2356" y="1374"/>
              <a:ext cx="286" cy="292"/>
              <a:chOff x="854" y="3720"/>
              <a:chExt cx="264" cy="292"/>
            </a:xfrm>
          </p:grpSpPr>
          <p:sp>
            <p:nvSpPr>
              <p:cNvPr id="583699" name="Text Box 19"/>
              <p:cNvSpPr txBox="1">
                <a:spLocks noChangeArrowheads="1"/>
              </p:cNvSpPr>
              <p:nvPr/>
            </p:nvSpPr>
            <p:spPr bwMode="auto">
              <a:xfrm>
                <a:off x="854" y="3721"/>
                <a:ext cx="184" cy="291"/>
              </a:xfrm>
              <a:prstGeom prst="rect">
                <a:avLst/>
              </a:prstGeom>
              <a:noFill/>
              <a:ln w="9525">
                <a:noFill/>
                <a:miter lim="800000"/>
                <a:headEnd/>
                <a:tailEnd/>
              </a:ln>
              <a:effectLst/>
            </p:spPr>
            <p:txBody>
              <a:bodyPr wrap="none">
                <a:spAutoFit/>
              </a:bodyPr>
              <a:lstStyle/>
              <a:p>
                <a:pPr>
                  <a:defRPr/>
                </a:pPr>
                <a:r>
                  <a:rPr kumimoji="0" lang="en-US" altLang="zh-CN">
                    <a:effectLst>
                      <a:outerShdw blurRad="38100" dist="38100" dir="2700000" algn="tl">
                        <a:srgbClr val="000000"/>
                      </a:outerShdw>
                    </a:effectLst>
                  </a:rPr>
                  <a:t>•</a:t>
                </a:r>
              </a:p>
            </p:txBody>
          </p:sp>
          <p:sp>
            <p:nvSpPr>
              <p:cNvPr id="583700" name="Text Box 20"/>
              <p:cNvSpPr txBox="1">
                <a:spLocks noChangeArrowheads="1"/>
              </p:cNvSpPr>
              <p:nvPr/>
            </p:nvSpPr>
            <p:spPr bwMode="auto">
              <a:xfrm>
                <a:off x="934" y="3720"/>
                <a:ext cx="184" cy="291"/>
              </a:xfrm>
              <a:prstGeom prst="rect">
                <a:avLst/>
              </a:prstGeom>
              <a:noFill/>
              <a:ln w="9525">
                <a:noFill/>
                <a:miter lim="800000"/>
                <a:headEnd/>
                <a:tailEnd/>
              </a:ln>
              <a:effectLst/>
            </p:spPr>
            <p:txBody>
              <a:bodyPr wrap="none">
                <a:spAutoFit/>
              </a:bodyPr>
              <a:lstStyle/>
              <a:p>
                <a:pPr>
                  <a:defRPr/>
                </a:pPr>
                <a:r>
                  <a:rPr kumimoji="0" lang="en-US" altLang="zh-CN">
                    <a:effectLst>
                      <a:outerShdw blurRad="38100" dist="38100" dir="2700000" algn="tl">
                        <a:srgbClr val="000000"/>
                      </a:outerShdw>
                    </a:effectLst>
                  </a:rPr>
                  <a:t>•</a:t>
                </a:r>
              </a:p>
            </p:txBody>
          </p:sp>
        </p:grpSp>
        <p:grpSp>
          <p:nvGrpSpPr>
            <p:cNvPr id="47180" name="Group 21"/>
            <p:cNvGrpSpPr>
              <a:grpSpLocks/>
            </p:cNvGrpSpPr>
            <p:nvPr/>
          </p:nvGrpSpPr>
          <p:grpSpPr bwMode="auto">
            <a:xfrm>
              <a:off x="2356" y="1613"/>
              <a:ext cx="286" cy="292"/>
              <a:chOff x="854" y="3720"/>
              <a:chExt cx="264" cy="292"/>
            </a:xfrm>
          </p:grpSpPr>
          <p:sp>
            <p:nvSpPr>
              <p:cNvPr id="583702" name="Text Box 22"/>
              <p:cNvSpPr txBox="1">
                <a:spLocks noChangeArrowheads="1"/>
              </p:cNvSpPr>
              <p:nvPr/>
            </p:nvSpPr>
            <p:spPr bwMode="auto">
              <a:xfrm>
                <a:off x="854" y="3721"/>
                <a:ext cx="184" cy="291"/>
              </a:xfrm>
              <a:prstGeom prst="rect">
                <a:avLst/>
              </a:prstGeom>
              <a:noFill/>
              <a:ln w="9525">
                <a:noFill/>
                <a:miter lim="800000"/>
                <a:headEnd/>
                <a:tailEnd/>
              </a:ln>
              <a:effectLst/>
            </p:spPr>
            <p:txBody>
              <a:bodyPr wrap="none">
                <a:spAutoFit/>
              </a:bodyPr>
              <a:lstStyle/>
              <a:p>
                <a:pPr>
                  <a:defRPr/>
                </a:pPr>
                <a:r>
                  <a:rPr kumimoji="0" lang="en-US" altLang="zh-CN">
                    <a:effectLst>
                      <a:outerShdw blurRad="38100" dist="38100" dir="2700000" algn="tl">
                        <a:srgbClr val="000000"/>
                      </a:outerShdw>
                    </a:effectLst>
                  </a:rPr>
                  <a:t>•</a:t>
                </a:r>
              </a:p>
            </p:txBody>
          </p:sp>
          <p:sp>
            <p:nvSpPr>
              <p:cNvPr id="583703" name="Text Box 23"/>
              <p:cNvSpPr txBox="1">
                <a:spLocks noChangeArrowheads="1"/>
              </p:cNvSpPr>
              <p:nvPr/>
            </p:nvSpPr>
            <p:spPr bwMode="auto">
              <a:xfrm>
                <a:off x="934" y="3720"/>
                <a:ext cx="184" cy="291"/>
              </a:xfrm>
              <a:prstGeom prst="rect">
                <a:avLst/>
              </a:prstGeom>
              <a:noFill/>
              <a:ln w="9525">
                <a:noFill/>
                <a:miter lim="800000"/>
                <a:headEnd/>
                <a:tailEnd/>
              </a:ln>
              <a:effectLst/>
            </p:spPr>
            <p:txBody>
              <a:bodyPr wrap="none">
                <a:spAutoFit/>
              </a:bodyPr>
              <a:lstStyle/>
              <a:p>
                <a:pPr>
                  <a:defRPr/>
                </a:pPr>
                <a:r>
                  <a:rPr kumimoji="0" lang="en-US" altLang="zh-CN" dirty="0">
                    <a:effectLst>
                      <a:outerShdw blurRad="38100" dist="38100" dir="2700000" algn="tl">
                        <a:srgbClr val="000000"/>
                      </a:outerShdw>
                    </a:effectLst>
                  </a:rPr>
                  <a:t>•</a:t>
                </a:r>
              </a:p>
            </p:txBody>
          </p:sp>
        </p:grpSp>
        <p:sp>
          <p:nvSpPr>
            <p:cNvPr id="47181" name="Freeform 24"/>
            <p:cNvSpPr>
              <a:spLocks/>
            </p:cNvSpPr>
            <p:nvPr/>
          </p:nvSpPr>
          <p:spPr bwMode="auto">
            <a:xfrm>
              <a:off x="1976" y="1366"/>
              <a:ext cx="364" cy="200"/>
            </a:xfrm>
            <a:custGeom>
              <a:avLst/>
              <a:gdLst>
                <a:gd name="T0" fmla="*/ 749 w 336"/>
                <a:gd name="T1" fmla="*/ 200 h 200"/>
                <a:gd name="T2" fmla="*/ 320 w 336"/>
                <a:gd name="T3" fmla="*/ 8 h 200"/>
                <a:gd name="T4" fmla="*/ 0 w 336"/>
                <a:gd name="T5" fmla="*/ 152 h 200"/>
                <a:gd name="T6" fmla="*/ 0 60000 65536"/>
                <a:gd name="T7" fmla="*/ 0 60000 65536"/>
                <a:gd name="T8" fmla="*/ 0 60000 65536"/>
                <a:gd name="T9" fmla="*/ 0 w 336"/>
                <a:gd name="T10" fmla="*/ 0 h 200"/>
                <a:gd name="T11" fmla="*/ 336 w 336"/>
                <a:gd name="T12" fmla="*/ 200 h 200"/>
              </a:gdLst>
              <a:ahLst/>
              <a:cxnLst>
                <a:cxn ang="T6">
                  <a:pos x="T0" y="T1"/>
                </a:cxn>
                <a:cxn ang="T7">
                  <a:pos x="T2" y="T3"/>
                </a:cxn>
                <a:cxn ang="T8">
                  <a:pos x="T4" y="T5"/>
                </a:cxn>
              </a:cxnLst>
              <a:rect l="T9" t="T10" r="T11" b="T12"/>
              <a:pathLst>
                <a:path w="336" h="200">
                  <a:moveTo>
                    <a:pt x="336" y="200"/>
                  </a:moveTo>
                  <a:cubicBezTo>
                    <a:pt x="268" y="108"/>
                    <a:pt x="200" y="16"/>
                    <a:pt x="144" y="8"/>
                  </a:cubicBezTo>
                  <a:cubicBezTo>
                    <a:pt x="88" y="0"/>
                    <a:pt x="24" y="128"/>
                    <a:pt x="0" y="152"/>
                  </a:cubicBezTo>
                </a:path>
              </a:pathLst>
            </a:custGeom>
            <a:noFill/>
            <a:ln w="28575">
              <a:solidFill>
                <a:srgbClr val="FF0000"/>
              </a:solidFill>
              <a:round/>
              <a:headEnd/>
              <a:tailEnd type="arrow" w="med" len="med"/>
            </a:ln>
            <a:extLst>
              <a:ext uri="{909E8E84-426E-40DD-AFC4-6F175D3DCCD1}">
                <a14:hiddenFill xmlns:a14="http://schemas.microsoft.com/office/drawing/2010/main">
                  <a:solidFill>
                    <a:srgbClr val="FFFFFF"/>
                  </a:solidFill>
                </a14:hiddenFill>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endParaRPr lang="zh-CN" altLang="en-US"/>
            </a:p>
          </p:txBody>
        </p:sp>
      </p:grpSp>
      <p:grpSp>
        <p:nvGrpSpPr>
          <p:cNvPr id="47110" name="Group 82"/>
          <p:cNvGrpSpPr>
            <a:grpSpLocks/>
          </p:cNvGrpSpPr>
          <p:nvPr/>
        </p:nvGrpSpPr>
        <p:grpSpPr bwMode="auto">
          <a:xfrm>
            <a:off x="4520183" y="2565573"/>
            <a:ext cx="4549775" cy="1554162"/>
            <a:chOff x="1587" y="1956"/>
            <a:chExt cx="2912" cy="979"/>
          </a:xfrm>
        </p:grpSpPr>
        <p:sp>
          <p:nvSpPr>
            <p:cNvPr id="583706" name="Text Box 26"/>
            <p:cNvSpPr txBox="1">
              <a:spLocks noChangeArrowheads="1"/>
            </p:cNvSpPr>
            <p:nvPr/>
          </p:nvSpPr>
          <p:spPr bwMode="auto">
            <a:xfrm>
              <a:off x="2314" y="2317"/>
              <a:ext cx="643" cy="291"/>
            </a:xfrm>
            <a:prstGeom prst="rect">
              <a:avLst/>
            </a:prstGeom>
            <a:noFill/>
            <a:ln w="9525">
              <a:noFill/>
              <a:miter lim="800000"/>
              <a:headEnd/>
              <a:tailEnd/>
            </a:ln>
            <a:effectLst/>
          </p:spPr>
          <p:txBody>
            <a:bodyPr wrap="none">
              <a:spAutoFit/>
            </a:bodyPr>
            <a:lstStyle/>
            <a:p>
              <a:pPr>
                <a:defRPr/>
              </a:pPr>
              <a:r>
                <a:rPr kumimoji="0" lang="en-US" altLang="zh-CN" dirty="0">
                  <a:effectLst>
                    <a:outerShdw blurRad="38100" dist="38100" dir="2700000" algn="tl">
                      <a:srgbClr val="000000"/>
                    </a:outerShdw>
                  </a:effectLst>
                </a:rPr>
                <a:t>N    H</a:t>
              </a:r>
            </a:p>
          </p:txBody>
        </p:sp>
        <p:sp>
          <p:nvSpPr>
            <p:cNvPr id="47148" name="Line 27"/>
            <p:cNvSpPr>
              <a:spLocks noChangeShapeType="1"/>
            </p:cNvSpPr>
            <p:nvPr/>
          </p:nvSpPr>
          <p:spPr bwMode="auto">
            <a:xfrm>
              <a:off x="2505" y="2457"/>
              <a:ext cx="193" cy="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49" name="Line 28"/>
            <p:cNvSpPr>
              <a:spLocks noChangeShapeType="1"/>
            </p:cNvSpPr>
            <p:nvPr/>
          </p:nvSpPr>
          <p:spPr bwMode="auto">
            <a:xfrm rot="-5400000">
              <a:off x="2374" y="2275"/>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50" name="Line 29"/>
            <p:cNvSpPr>
              <a:spLocks noChangeShapeType="1"/>
            </p:cNvSpPr>
            <p:nvPr/>
          </p:nvSpPr>
          <p:spPr bwMode="auto">
            <a:xfrm rot="-5400000">
              <a:off x="2374" y="2635"/>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710" name="Text Box 30"/>
            <p:cNvSpPr txBox="1">
              <a:spLocks noChangeArrowheads="1"/>
            </p:cNvSpPr>
            <p:nvPr/>
          </p:nvSpPr>
          <p:spPr bwMode="auto">
            <a:xfrm rot="16200000">
              <a:off x="2204" y="2351"/>
              <a:ext cx="184" cy="315"/>
            </a:xfrm>
            <a:prstGeom prst="rect">
              <a:avLst/>
            </a:prstGeom>
            <a:noFill/>
            <a:ln w="9525">
              <a:noFill/>
              <a:miter lim="800000"/>
              <a:headEnd/>
              <a:tailEnd/>
            </a:ln>
            <a:effectLst/>
          </p:spPr>
          <p:txBody>
            <a:bodyPr wrap="none">
              <a:spAutoFit/>
            </a:bodyPr>
            <a:lstStyle/>
            <a:p>
              <a:pPr>
                <a:defRPr/>
              </a:pPr>
              <a:r>
                <a:rPr kumimoji="0" lang="en-US" altLang="zh-CN">
                  <a:effectLst>
                    <a:outerShdw blurRad="38100" dist="38100" dir="2700000" algn="tl">
                      <a:srgbClr val="000000"/>
                    </a:outerShdw>
                  </a:effectLst>
                </a:rPr>
                <a:t>•</a:t>
              </a:r>
            </a:p>
          </p:txBody>
        </p:sp>
        <p:sp>
          <p:nvSpPr>
            <p:cNvPr id="583711" name="Text Box 31"/>
            <p:cNvSpPr txBox="1">
              <a:spLocks noChangeArrowheads="1"/>
            </p:cNvSpPr>
            <p:nvPr/>
          </p:nvSpPr>
          <p:spPr bwMode="auto">
            <a:xfrm rot="16200000">
              <a:off x="2202" y="2271"/>
              <a:ext cx="184" cy="315"/>
            </a:xfrm>
            <a:prstGeom prst="rect">
              <a:avLst/>
            </a:prstGeom>
            <a:noFill/>
            <a:ln w="9525">
              <a:noFill/>
              <a:miter lim="800000"/>
              <a:headEnd/>
              <a:tailEnd/>
            </a:ln>
            <a:effectLst/>
          </p:spPr>
          <p:txBody>
            <a:bodyPr wrap="none">
              <a:spAutoFit/>
            </a:bodyPr>
            <a:lstStyle/>
            <a:p>
              <a:pPr>
                <a:defRPr/>
              </a:pPr>
              <a:r>
                <a:rPr kumimoji="0" lang="en-US" altLang="zh-CN" dirty="0">
                  <a:effectLst>
                    <a:outerShdw blurRad="38100" dist="38100" dir="2700000" algn="tl">
                      <a:srgbClr val="000000"/>
                    </a:outerShdw>
                  </a:effectLst>
                </a:rPr>
                <a:t>•</a:t>
              </a:r>
            </a:p>
          </p:txBody>
        </p:sp>
        <p:sp>
          <p:nvSpPr>
            <p:cNvPr id="583712" name="Text Box 32"/>
            <p:cNvSpPr txBox="1">
              <a:spLocks noChangeArrowheads="1"/>
            </p:cNvSpPr>
            <p:nvPr/>
          </p:nvSpPr>
          <p:spPr bwMode="auto">
            <a:xfrm>
              <a:off x="2307" y="2644"/>
              <a:ext cx="289" cy="291"/>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kumimoji="0" lang="en-US" altLang="zh-CN" dirty="0">
                  <a:effectLst>
                    <a:outerShdw blurRad="38100" dist="38100" dir="2700000" algn="tl">
                      <a:srgbClr val="C0C0C0"/>
                    </a:outerShdw>
                  </a:effectLst>
                </a:rPr>
                <a:t>H</a:t>
              </a:r>
            </a:p>
          </p:txBody>
        </p:sp>
        <p:sp>
          <p:nvSpPr>
            <p:cNvPr id="583713" name="Text Box 33"/>
            <p:cNvSpPr txBox="1">
              <a:spLocks noChangeArrowheads="1"/>
            </p:cNvSpPr>
            <p:nvPr/>
          </p:nvSpPr>
          <p:spPr bwMode="auto">
            <a:xfrm>
              <a:off x="2316" y="1956"/>
              <a:ext cx="297" cy="291"/>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kumimoji="0" lang="en-US" altLang="zh-CN">
                  <a:effectLst>
                    <a:outerShdw blurRad="38100" dist="38100" dir="2700000" algn="tl">
                      <a:srgbClr val="C0C0C0"/>
                    </a:outerShdw>
                  </a:effectLst>
                </a:rPr>
                <a:t>H</a:t>
              </a:r>
            </a:p>
          </p:txBody>
        </p:sp>
        <p:sp>
          <p:nvSpPr>
            <p:cNvPr id="583714" name="Text Box 34"/>
            <p:cNvSpPr txBox="1">
              <a:spLocks noChangeArrowheads="1"/>
            </p:cNvSpPr>
            <p:nvPr/>
          </p:nvSpPr>
          <p:spPr bwMode="auto">
            <a:xfrm>
              <a:off x="1587" y="2316"/>
              <a:ext cx="366" cy="291"/>
            </a:xfrm>
            <a:prstGeom prst="rect">
              <a:avLst/>
            </a:prstGeom>
            <a:noFill/>
            <a:ln w="9525">
              <a:noFill/>
              <a:miter lim="800000"/>
              <a:headEnd/>
              <a:tailEnd/>
            </a:ln>
            <a:effectLst/>
          </p:spPr>
          <p:txBody>
            <a:bodyPr wrap="none">
              <a:spAutoFit/>
            </a:bodyPr>
            <a:lstStyle/>
            <a:p>
              <a:pPr>
                <a:defRPr/>
              </a:pPr>
              <a:r>
                <a:rPr kumimoji="0" lang="en-US" altLang="zh-CN">
                  <a:effectLst>
                    <a:outerShdw blurRad="38100" dist="38100" dir="2700000" algn="tl">
                      <a:srgbClr val="000000"/>
                    </a:outerShdw>
                  </a:effectLst>
                </a:rPr>
                <a:t>H</a:t>
              </a:r>
              <a:r>
                <a:rPr kumimoji="0" lang="en-US" altLang="zh-CN" baseline="30000">
                  <a:effectLst>
                    <a:outerShdw blurRad="38100" dist="38100" dir="2700000" algn="tl">
                      <a:srgbClr val="000000"/>
                    </a:outerShdw>
                  </a:effectLst>
                  <a:sym typeface="Symbol" pitchFamily="18" charset="2"/>
                </a:rPr>
                <a:t></a:t>
              </a:r>
              <a:endParaRPr kumimoji="0" lang="en-US" altLang="zh-CN" baseline="30000">
                <a:effectLst>
                  <a:outerShdw blurRad="38100" dist="38100" dir="2700000" algn="tl">
                    <a:srgbClr val="000000"/>
                  </a:outerShdw>
                </a:effectLst>
              </a:endParaRPr>
            </a:p>
          </p:txBody>
        </p:sp>
        <p:sp>
          <p:nvSpPr>
            <p:cNvPr id="583715" name="Text Box 35"/>
            <p:cNvSpPr txBox="1">
              <a:spLocks noChangeArrowheads="1"/>
            </p:cNvSpPr>
            <p:nvPr/>
          </p:nvSpPr>
          <p:spPr bwMode="auto">
            <a:xfrm>
              <a:off x="1951" y="2300"/>
              <a:ext cx="245" cy="291"/>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kumimoji="0" lang="en-US" altLang="zh-CN">
                  <a:effectLst>
                    <a:outerShdw blurRad="38100" dist="38100" dir="2700000" algn="tl">
                      <a:srgbClr val="C0C0C0"/>
                    </a:outerShdw>
                  </a:effectLst>
                </a:rPr>
                <a:t>+</a:t>
              </a:r>
            </a:p>
          </p:txBody>
        </p:sp>
        <p:sp>
          <p:nvSpPr>
            <p:cNvPr id="47157" name="Line 36"/>
            <p:cNvSpPr>
              <a:spLocks noChangeShapeType="1"/>
            </p:cNvSpPr>
            <p:nvPr/>
          </p:nvSpPr>
          <p:spPr bwMode="auto">
            <a:xfrm>
              <a:off x="2939" y="2451"/>
              <a:ext cx="41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7158" name="Freeform 37"/>
            <p:cNvSpPr>
              <a:spLocks/>
            </p:cNvSpPr>
            <p:nvPr/>
          </p:nvSpPr>
          <p:spPr bwMode="auto">
            <a:xfrm>
              <a:off x="1847" y="2187"/>
              <a:ext cx="416" cy="248"/>
            </a:xfrm>
            <a:custGeom>
              <a:avLst/>
              <a:gdLst>
                <a:gd name="T0" fmla="*/ 857 w 384"/>
                <a:gd name="T1" fmla="*/ 248 h 248"/>
                <a:gd name="T2" fmla="*/ 536 w 384"/>
                <a:gd name="T3" fmla="*/ 8 h 248"/>
                <a:gd name="T4" fmla="*/ 0 w 384"/>
                <a:gd name="T5" fmla="*/ 200 h 248"/>
                <a:gd name="T6" fmla="*/ 0 60000 65536"/>
                <a:gd name="T7" fmla="*/ 0 60000 65536"/>
                <a:gd name="T8" fmla="*/ 0 60000 65536"/>
                <a:gd name="T9" fmla="*/ 0 w 384"/>
                <a:gd name="T10" fmla="*/ 0 h 248"/>
                <a:gd name="T11" fmla="*/ 384 w 384"/>
                <a:gd name="T12" fmla="*/ 248 h 248"/>
              </a:gdLst>
              <a:ahLst/>
              <a:cxnLst>
                <a:cxn ang="T6">
                  <a:pos x="T0" y="T1"/>
                </a:cxn>
                <a:cxn ang="T7">
                  <a:pos x="T2" y="T3"/>
                </a:cxn>
                <a:cxn ang="T8">
                  <a:pos x="T4" y="T5"/>
                </a:cxn>
              </a:cxnLst>
              <a:rect l="T9" t="T10" r="T11" b="T12"/>
              <a:pathLst>
                <a:path w="384" h="248">
                  <a:moveTo>
                    <a:pt x="384" y="248"/>
                  </a:moveTo>
                  <a:cubicBezTo>
                    <a:pt x="344" y="132"/>
                    <a:pt x="304" y="16"/>
                    <a:pt x="240" y="8"/>
                  </a:cubicBezTo>
                  <a:cubicBezTo>
                    <a:pt x="176" y="0"/>
                    <a:pt x="40" y="168"/>
                    <a:pt x="0" y="200"/>
                  </a:cubicBezTo>
                </a:path>
              </a:pathLst>
            </a:custGeom>
            <a:noFill/>
            <a:ln w="28575">
              <a:solidFill>
                <a:srgbClr val="FF0000"/>
              </a:solidFill>
              <a:round/>
              <a:headEnd/>
              <a:tailEnd type="arrow" w="med" len="med"/>
            </a:ln>
            <a:extLst>
              <a:ext uri="{909E8E84-426E-40DD-AFC4-6F175D3DCCD1}">
                <a14:hiddenFill xmlns:a14="http://schemas.microsoft.com/office/drawing/2010/main">
                  <a:solidFill>
                    <a:srgbClr val="FFFFFF"/>
                  </a:solidFill>
                </a14:hiddenFill>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endParaRPr lang="zh-CN" altLang="en-US"/>
            </a:p>
          </p:txBody>
        </p:sp>
        <p:sp>
          <p:nvSpPr>
            <p:cNvPr id="47159" name="Line 38"/>
            <p:cNvSpPr>
              <a:spLocks noChangeShapeType="1"/>
            </p:cNvSpPr>
            <p:nvPr/>
          </p:nvSpPr>
          <p:spPr bwMode="auto">
            <a:xfrm>
              <a:off x="3736" y="2451"/>
              <a:ext cx="15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719" name="Text Box 39"/>
            <p:cNvSpPr txBox="1">
              <a:spLocks noChangeArrowheads="1"/>
            </p:cNvSpPr>
            <p:nvPr/>
          </p:nvSpPr>
          <p:spPr bwMode="auto">
            <a:xfrm>
              <a:off x="3848" y="2317"/>
              <a:ext cx="651" cy="291"/>
            </a:xfrm>
            <a:prstGeom prst="rect">
              <a:avLst/>
            </a:prstGeom>
            <a:noFill/>
            <a:ln w="9525">
              <a:noFill/>
              <a:miter lim="800000"/>
              <a:headEnd/>
              <a:tailEnd/>
            </a:ln>
            <a:effectLst/>
          </p:spPr>
          <p:txBody>
            <a:bodyPr wrap="none">
              <a:spAutoFit/>
            </a:bodyPr>
            <a:lstStyle/>
            <a:p>
              <a:pPr>
                <a:defRPr/>
              </a:pPr>
              <a:r>
                <a:rPr kumimoji="0" lang="en-US" altLang="zh-CN">
                  <a:effectLst>
                    <a:outerShdw blurRad="38100" dist="38100" dir="2700000" algn="tl">
                      <a:srgbClr val="000000"/>
                    </a:outerShdw>
                  </a:effectLst>
                </a:rPr>
                <a:t>N    H</a:t>
              </a:r>
            </a:p>
          </p:txBody>
        </p:sp>
        <p:sp>
          <p:nvSpPr>
            <p:cNvPr id="47161" name="Line 40"/>
            <p:cNvSpPr>
              <a:spLocks noChangeShapeType="1"/>
            </p:cNvSpPr>
            <p:nvPr/>
          </p:nvSpPr>
          <p:spPr bwMode="auto">
            <a:xfrm>
              <a:off x="4067" y="2451"/>
              <a:ext cx="15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62" name="Line 41"/>
            <p:cNvSpPr>
              <a:spLocks noChangeShapeType="1"/>
            </p:cNvSpPr>
            <p:nvPr/>
          </p:nvSpPr>
          <p:spPr bwMode="auto">
            <a:xfrm rot="-5400000">
              <a:off x="3908" y="2275"/>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63" name="Line 42"/>
            <p:cNvSpPr>
              <a:spLocks noChangeShapeType="1"/>
            </p:cNvSpPr>
            <p:nvPr/>
          </p:nvSpPr>
          <p:spPr bwMode="auto">
            <a:xfrm rot="-5400000">
              <a:off x="3908" y="2635"/>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723" name="Text Box 43"/>
            <p:cNvSpPr txBox="1">
              <a:spLocks noChangeArrowheads="1"/>
            </p:cNvSpPr>
            <p:nvPr/>
          </p:nvSpPr>
          <p:spPr bwMode="auto">
            <a:xfrm>
              <a:off x="3841" y="2644"/>
              <a:ext cx="297" cy="291"/>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kumimoji="0" lang="en-US" altLang="zh-CN">
                  <a:effectLst>
                    <a:outerShdw blurRad="38100" dist="38100" dir="2700000" algn="tl">
                      <a:srgbClr val="C0C0C0"/>
                    </a:outerShdw>
                  </a:effectLst>
                </a:rPr>
                <a:t>H</a:t>
              </a:r>
            </a:p>
          </p:txBody>
        </p:sp>
        <p:sp>
          <p:nvSpPr>
            <p:cNvPr id="583724" name="Text Box 44"/>
            <p:cNvSpPr txBox="1">
              <a:spLocks noChangeArrowheads="1"/>
            </p:cNvSpPr>
            <p:nvPr/>
          </p:nvSpPr>
          <p:spPr bwMode="auto">
            <a:xfrm>
              <a:off x="3850" y="1956"/>
              <a:ext cx="297" cy="291"/>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kumimoji="0" lang="en-US" altLang="zh-CN">
                  <a:effectLst>
                    <a:outerShdw blurRad="38100" dist="38100" dir="2700000" algn="tl">
                      <a:srgbClr val="C0C0C0"/>
                    </a:outerShdw>
                  </a:effectLst>
                </a:rPr>
                <a:t>H</a:t>
              </a:r>
            </a:p>
          </p:txBody>
        </p:sp>
        <p:sp>
          <p:nvSpPr>
            <p:cNvPr id="583725" name="Text Box 45"/>
            <p:cNvSpPr txBox="1">
              <a:spLocks noChangeArrowheads="1"/>
            </p:cNvSpPr>
            <p:nvPr/>
          </p:nvSpPr>
          <p:spPr bwMode="auto">
            <a:xfrm>
              <a:off x="3502" y="2316"/>
              <a:ext cx="289" cy="291"/>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kumimoji="0" lang="en-US" altLang="zh-CN">
                  <a:effectLst>
                    <a:outerShdw blurRad="38100" dist="38100" dir="2700000" algn="tl">
                      <a:srgbClr val="C0C0C0"/>
                    </a:outerShdw>
                  </a:effectLst>
                </a:rPr>
                <a:t>H</a:t>
              </a:r>
            </a:p>
          </p:txBody>
        </p:sp>
        <p:sp>
          <p:nvSpPr>
            <p:cNvPr id="583726" name="Text Box 46"/>
            <p:cNvSpPr txBox="1">
              <a:spLocks noChangeArrowheads="1"/>
            </p:cNvSpPr>
            <p:nvPr/>
          </p:nvSpPr>
          <p:spPr bwMode="auto">
            <a:xfrm>
              <a:off x="4020" y="2096"/>
              <a:ext cx="241" cy="291"/>
            </a:xfrm>
            <a:prstGeom prst="rect">
              <a:avLst/>
            </a:prstGeom>
            <a:noFill/>
            <a:ln w="9525">
              <a:noFill/>
              <a:miter lim="800000"/>
              <a:headEnd/>
              <a:tailEnd/>
            </a:ln>
            <a:effectLst/>
          </p:spPr>
          <p:txBody>
            <a:bodyPr wrap="none">
              <a:spAutoFit/>
            </a:bodyPr>
            <a:lstStyle/>
            <a:p>
              <a:pPr>
                <a:defRPr/>
              </a:pPr>
              <a:r>
                <a:rPr kumimoji="0" lang="en-US" altLang="zh-CN">
                  <a:effectLst>
                    <a:outerShdw blurRad="38100" dist="38100" dir="2700000" algn="tl">
                      <a:srgbClr val="000000"/>
                    </a:outerShdw>
                  </a:effectLst>
                  <a:sym typeface="Symbol" pitchFamily="18" charset="2"/>
                </a:rPr>
                <a:t></a:t>
              </a:r>
              <a:endParaRPr kumimoji="0" lang="en-US" altLang="zh-CN">
                <a:effectLst>
                  <a:outerShdw blurRad="38100" dist="38100" dir="2700000" algn="tl">
                    <a:srgbClr val="000000"/>
                  </a:outerShdw>
                </a:effectLst>
              </a:endParaRPr>
            </a:p>
          </p:txBody>
        </p:sp>
      </p:grpSp>
      <p:grpSp>
        <p:nvGrpSpPr>
          <p:cNvPr id="47111" name="Group 47"/>
          <p:cNvGrpSpPr>
            <a:grpSpLocks/>
          </p:cNvGrpSpPr>
          <p:nvPr/>
        </p:nvGrpSpPr>
        <p:grpSpPr bwMode="auto">
          <a:xfrm>
            <a:off x="1979523" y="6053286"/>
            <a:ext cx="3210279" cy="400050"/>
            <a:chOff x="974" y="4004"/>
            <a:chExt cx="2024" cy="252"/>
          </a:xfrm>
        </p:grpSpPr>
        <p:sp>
          <p:nvSpPr>
            <p:cNvPr id="583728" name="Text Box 48"/>
            <p:cNvSpPr txBox="1">
              <a:spLocks noChangeArrowheads="1"/>
            </p:cNvSpPr>
            <p:nvPr/>
          </p:nvSpPr>
          <p:spPr bwMode="auto">
            <a:xfrm>
              <a:off x="974" y="4004"/>
              <a:ext cx="933" cy="252"/>
            </a:xfrm>
            <a:prstGeom prst="rect">
              <a:avLst/>
            </a:prstGeom>
            <a:noFill/>
            <a:ln w="9525">
              <a:noFill/>
              <a:miter lim="800000"/>
              <a:headEnd/>
              <a:tailEnd/>
            </a:ln>
            <a:effectLst/>
          </p:spPr>
          <p:txBody>
            <a:bodyPr wrap="none">
              <a:spAutoFit/>
            </a:bodyPr>
            <a:lstStyle/>
            <a:p>
              <a:pPr algn="ctr">
                <a:defRPr/>
              </a:pPr>
              <a:r>
                <a:rPr kumimoji="0" lang="en-US" altLang="zh-CN" sz="2000" dirty="0">
                  <a:solidFill>
                    <a:schemeClr val="accent2">
                      <a:lumMod val="50000"/>
                    </a:schemeClr>
                  </a:solidFill>
                  <a:latin typeface="Arial" charset="0"/>
                </a:rPr>
                <a:t>Lewis acid</a:t>
              </a:r>
            </a:p>
          </p:txBody>
        </p:sp>
        <p:sp>
          <p:nvSpPr>
            <p:cNvPr id="583729" name="Text Box 49"/>
            <p:cNvSpPr txBox="1">
              <a:spLocks noChangeArrowheads="1"/>
            </p:cNvSpPr>
            <p:nvPr/>
          </p:nvSpPr>
          <p:spPr bwMode="auto">
            <a:xfrm>
              <a:off x="2019" y="4004"/>
              <a:ext cx="979" cy="252"/>
            </a:xfrm>
            <a:prstGeom prst="rect">
              <a:avLst/>
            </a:prstGeom>
            <a:noFill/>
            <a:ln w="9525">
              <a:noFill/>
              <a:miter lim="800000"/>
              <a:headEnd/>
              <a:tailEnd/>
            </a:ln>
            <a:effectLst/>
          </p:spPr>
          <p:txBody>
            <a:bodyPr wrap="none">
              <a:spAutoFit/>
            </a:bodyPr>
            <a:lstStyle/>
            <a:p>
              <a:pPr>
                <a:defRPr/>
              </a:pPr>
              <a:r>
                <a:rPr kumimoji="0" lang="en-US" altLang="zh-CN" sz="2000" dirty="0">
                  <a:solidFill>
                    <a:schemeClr val="accent2">
                      <a:lumMod val="50000"/>
                    </a:schemeClr>
                  </a:solidFill>
                  <a:latin typeface="Arial" charset="0"/>
                </a:rPr>
                <a:t>Lewis base</a:t>
              </a:r>
            </a:p>
          </p:txBody>
        </p:sp>
      </p:grpSp>
      <p:grpSp>
        <p:nvGrpSpPr>
          <p:cNvPr id="47112" name="Group 85"/>
          <p:cNvGrpSpPr>
            <a:grpSpLocks/>
          </p:cNvGrpSpPr>
          <p:nvPr/>
        </p:nvGrpSpPr>
        <p:grpSpPr bwMode="auto">
          <a:xfrm>
            <a:off x="1907214" y="4504655"/>
            <a:ext cx="5401090" cy="1444625"/>
            <a:chOff x="1055" y="3068"/>
            <a:chExt cx="3837" cy="979"/>
          </a:xfrm>
        </p:grpSpPr>
        <p:grpSp>
          <p:nvGrpSpPr>
            <p:cNvPr id="47113" name="Group 84"/>
            <p:cNvGrpSpPr>
              <a:grpSpLocks/>
            </p:cNvGrpSpPr>
            <p:nvPr/>
          </p:nvGrpSpPr>
          <p:grpSpPr bwMode="auto">
            <a:xfrm>
              <a:off x="1055" y="3068"/>
              <a:ext cx="2382" cy="979"/>
              <a:chOff x="1055" y="3068"/>
              <a:chExt cx="2382" cy="979"/>
            </a:xfrm>
          </p:grpSpPr>
          <p:sp>
            <p:nvSpPr>
              <p:cNvPr id="583731" name="Text Box 51"/>
              <p:cNvSpPr txBox="1">
                <a:spLocks noChangeArrowheads="1"/>
              </p:cNvSpPr>
              <p:nvPr/>
            </p:nvSpPr>
            <p:spPr bwMode="auto">
              <a:xfrm>
                <a:off x="2335" y="3429"/>
                <a:ext cx="651" cy="284"/>
              </a:xfrm>
              <a:prstGeom prst="rect">
                <a:avLst/>
              </a:prstGeom>
              <a:noFill/>
              <a:ln w="9525">
                <a:noFill/>
                <a:miter lim="800000"/>
                <a:headEnd/>
                <a:tailEnd/>
              </a:ln>
              <a:effectLst/>
            </p:spPr>
            <p:txBody>
              <a:bodyPr wrap="none">
                <a:spAutoFit/>
              </a:bodyPr>
              <a:lstStyle/>
              <a:p>
                <a:pPr>
                  <a:defRPr/>
                </a:pPr>
                <a:r>
                  <a:rPr kumimoji="0" lang="en-US" altLang="zh-CN" dirty="0">
                    <a:effectLst>
                      <a:outerShdw blurRad="38100" dist="38100" dir="2700000" algn="tl">
                        <a:srgbClr val="000000"/>
                      </a:outerShdw>
                    </a:effectLst>
                  </a:rPr>
                  <a:t>N    H</a:t>
                </a:r>
              </a:p>
            </p:txBody>
          </p:sp>
          <p:sp>
            <p:nvSpPr>
              <p:cNvPr id="47129" name="Line 52"/>
              <p:cNvSpPr>
                <a:spLocks noChangeShapeType="1"/>
              </p:cNvSpPr>
              <p:nvPr/>
            </p:nvSpPr>
            <p:spPr bwMode="auto">
              <a:xfrm>
                <a:off x="2554" y="3571"/>
                <a:ext cx="15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30" name="Line 53"/>
              <p:cNvSpPr>
                <a:spLocks noChangeShapeType="1"/>
              </p:cNvSpPr>
              <p:nvPr/>
            </p:nvSpPr>
            <p:spPr bwMode="auto">
              <a:xfrm rot="-5400000">
                <a:off x="2395" y="3387"/>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31" name="Line 54"/>
              <p:cNvSpPr>
                <a:spLocks noChangeShapeType="1"/>
              </p:cNvSpPr>
              <p:nvPr/>
            </p:nvSpPr>
            <p:spPr bwMode="auto">
              <a:xfrm rot="-5400000">
                <a:off x="2395" y="3747"/>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735" name="Text Box 55"/>
              <p:cNvSpPr txBox="1">
                <a:spLocks noChangeArrowheads="1"/>
              </p:cNvSpPr>
              <p:nvPr/>
            </p:nvSpPr>
            <p:spPr bwMode="auto">
              <a:xfrm rot="16200000">
                <a:off x="2229" y="3459"/>
                <a:ext cx="184" cy="316"/>
              </a:xfrm>
              <a:prstGeom prst="rect">
                <a:avLst/>
              </a:prstGeom>
              <a:noFill/>
              <a:ln w="9525">
                <a:noFill/>
                <a:miter lim="800000"/>
                <a:headEnd/>
                <a:tailEnd/>
              </a:ln>
              <a:effectLst/>
            </p:spPr>
            <p:txBody>
              <a:bodyPr wrap="none">
                <a:spAutoFit/>
              </a:bodyPr>
              <a:lstStyle/>
              <a:p>
                <a:pPr>
                  <a:defRPr/>
                </a:pPr>
                <a:r>
                  <a:rPr kumimoji="0" lang="en-US" altLang="zh-CN">
                    <a:effectLst>
                      <a:outerShdw blurRad="38100" dist="38100" dir="2700000" algn="tl">
                        <a:srgbClr val="000000"/>
                      </a:outerShdw>
                    </a:effectLst>
                  </a:rPr>
                  <a:t>•</a:t>
                </a:r>
              </a:p>
            </p:txBody>
          </p:sp>
          <p:sp>
            <p:nvSpPr>
              <p:cNvPr id="583736" name="Text Box 56"/>
              <p:cNvSpPr txBox="1">
                <a:spLocks noChangeArrowheads="1"/>
              </p:cNvSpPr>
              <p:nvPr/>
            </p:nvSpPr>
            <p:spPr bwMode="auto">
              <a:xfrm rot="16200000">
                <a:off x="2229" y="3379"/>
                <a:ext cx="185" cy="315"/>
              </a:xfrm>
              <a:prstGeom prst="rect">
                <a:avLst/>
              </a:prstGeom>
              <a:noFill/>
              <a:ln w="9525">
                <a:noFill/>
                <a:miter lim="800000"/>
                <a:headEnd/>
                <a:tailEnd/>
              </a:ln>
              <a:effectLst/>
            </p:spPr>
            <p:txBody>
              <a:bodyPr wrap="none">
                <a:spAutoFit/>
              </a:bodyPr>
              <a:lstStyle/>
              <a:p>
                <a:pPr>
                  <a:defRPr/>
                </a:pPr>
                <a:r>
                  <a:rPr kumimoji="0" lang="en-US" altLang="zh-CN">
                    <a:effectLst>
                      <a:outerShdw blurRad="38100" dist="38100" dir="2700000" algn="tl">
                        <a:srgbClr val="000000"/>
                      </a:outerShdw>
                    </a:effectLst>
                  </a:rPr>
                  <a:t>•</a:t>
                </a:r>
              </a:p>
            </p:txBody>
          </p:sp>
          <p:sp>
            <p:nvSpPr>
              <p:cNvPr id="583737" name="Text Box 57"/>
              <p:cNvSpPr txBox="1">
                <a:spLocks noChangeArrowheads="1"/>
              </p:cNvSpPr>
              <p:nvPr/>
            </p:nvSpPr>
            <p:spPr bwMode="auto">
              <a:xfrm>
                <a:off x="2329" y="3757"/>
                <a:ext cx="292" cy="290"/>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kumimoji="0" lang="en-US" altLang="zh-CN" dirty="0">
                    <a:effectLst>
                      <a:outerShdw blurRad="38100" dist="38100" dir="2700000" algn="tl">
                        <a:srgbClr val="C0C0C0"/>
                      </a:outerShdw>
                    </a:effectLst>
                  </a:rPr>
                  <a:t>H</a:t>
                </a:r>
              </a:p>
            </p:txBody>
          </p:sp>
          <p:sp>
            <p:nvSpPr>
              <p:cNvPr id="583738" name="Text Box 58"/>
              <p:cNvSpPr txBox="1">
                <a:spLocks noChangeArrowheads="1"/>
              </p:cNvSpPr>
              <p:nvPr/>
            </p:nvSpPr>
            <p:spPr bwMode="auto">
              <a:xfrm>
                <a:off x="2338" y="3068"/>
                <a:ext cx="291" cy="290"/>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kumimoji="0" lang="en-US" altLang="zh-CN">
                    <a:effectLst>
                      <a:outerShdw blurRad="38100" dist="38100" dir="2700000" algn="tl">
                        <a:srgbClr val="C0C0C0"/>
                      </a:outerShdw>
                    </a:effectLst>
                  </a:rPr>
                  <a:t>H</a:t>
                </a:r>
              </a:p>
            </p:txBody>
          </p:sp>
          <p:sp>
            <p:nvSpPr>
              <p:cNvPr id="47136" name="Line 59"/>
              <p:cNvSpPr>
                <a:spLocks noChangeShapeType="1"/>
              </p:cNvSpPr>
              <p:nvPr/>
            </p:nvSpPr>
            <p:spPr bwMode="auto">
              <a:xfrm>
                <a:off x="3021" y="3571"/>
                <a:ext cx="41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7137" name="Freeform 60"/>
              <p:cNvSpPr>
                <a:spLocks/>
              </p:cNvSpPr>
              <p:nvPr/>
            </p:nvSpPr>
            <p:spPr bwMode="auto">
              <a:xfrm>
                <a:off x="1608" y="3259"/>
                <a:ext cx="676" cy="336"/>
              </a:xfrm>
              <a:custGeom>
                <a:avLst/>
                <a:gdLst>
                  <a:gd name="T0" fmla="*/ 109769 w 384"/>
                  <a:gd name="T1" fmla="*/ 5163 h 248"/>
                  <a:gd name="T2" fmla="*/ 68545 w 384"/>
                  <a:gd name="T3" fmla="*/ 169 h 248"/>
                  <a:gd name="T4" fmla="*/ 0 w 384"/>
                  <a:gd name="T5" fmla="*/ 4165 h 248"/>
                  <a:gd name="T6" fmla="*/ 0 60000 65536"/>
                  <a:gd name="T7" fmla="*/ 0 60000 65536"/>
                  <a:gd name="T8" fmla="*/ 0 60000 65536"/>
                  <a:gd name="T9" fmla="*/ 0 w 384"/>
                  <a:gd name="T10" fmla="*/ 0 h 248"/>
                  <a:gd name="T11" fmla="*/ 384 w 384"/>
                  <a:gd name="T12" fmla="*/ 248 h 248"/>
                </a:gdLst>
                <a:ahLst/>
                <a:cxnLst>
                  <a:cxn ang="T6">
                    <a:pos x="T0" y="T1"/>
                  </a:cxn>
                  <a:cxn ang="T7">
                    <a:pos x="T2" y="T3"/>
                  </a:cxn>
                  <a:cxn ang="T8">
                    <a:pos x="T4" y="T5"/>
                  </a:cxn>
                </a:cxnLst>
                <a:rect l="T9" t="T10" r="T11" b="T12"/>
                <a:pathLst>
                  <a:path w="384" h="248">
                    <a:moveTo>
                      <a:pt x="384" y="248"/>
                    </a:moveTo>
                    <a:cubicBezTo>
                      <a:pt x="344" y="132"/>
                      <a:pt x="304" y="16"/>
                      <a:pt x="240" y="8"/>
                    </a:cubicBezTo>
                    <a:cubicBezTo>
                      <a:pt x="176" y="0"/>
                      <a:pt x="40" y="168"/>
                      <a:pt x="0" y="200"/>
                    </a:cubicBezTo>
                  </a:path>
                </a:pathLst>
              </a:custGeom>
              <a:noFill/>
              <a:ln w="28575">
                <a:solidFill>
                  <a:srgbClr val="FF0000"/>
                </a:solidFill>
                <a:round/>
                <a:headEnd/>
                <a:tailEnd type="arrow" w="med" len="med"/>
              </a:ln>
              <a:extLst>
                <a:ext uri="{909E8E84-426E-40DD-AFC4-6F175D3DCCD1}">
                  <a14:hiddenFill xmlns:a14="http://schemas.microsoft.com/office/drawing/2010/main">
                    <a:solidFill>
                      <a:srgbClr val="FFFFFF"/>
                    </a:solidFill>
                  </a14:hiddenFill>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endParaRPr lang="zh-CN" altLang="en-US"/>
              </a:p>
            </p:txBody>
          </p:sp>
          <p:sp>
            <p:nvSpPr>
              <p:cNvPr id="583741" name="Text Box 61"/>
              <p:cNvSpPr txBox="1">
                <a:spLocks noChangeArrowheads="1"/>
              </p:cNvSpPr>
              <p:nvPr/>
            </p:nvSpPr>
            <p:spPr bwMode="auto">
              <a:xfrm>
                <a:off x="1055" y="3412"/>
                <a:ext cx="597" cy="293"/>
              </a:xfrm>
              <a:prstGeom prst="rect">
                <a:avLst/>
              </a:prstGeom>
              <a:noFill/>
              <a:ln w="9525">
                <a:noFill/>
                <a:miter lim="800000"/>
                <a:headEnd/>
                <a:tailEnd/>
              </a:ln>
              <a:effectLst/>
            </p:spPr>
            <p:txBody>
              <a:bodyPr wrap="none">
                <a:spAutoFit/>
              </a:bodyPr>
              <a:lstStyle/>
              <a:p>
                <a:pPr>
                  <a:defRPr/>
                </a:pPr>
                <a:r>
                  <a:rPr kumimoji="0" lang="en-US" altLang="zh-CN" dirty="0">
                    <a:effectLst>
                      <a:outerShdw blurRad="38100" dist="38100" dir="2700000" algn="tl">
                        <a:srgbClr val="000000"/>
                      </a:outerShdw>
                    </a:effectLst>
                  </a:rPr>
                  <a:t>F    B</a:t>
                </a:r>
              </a:p>
            </p:txBody>
          </p:sp>
          <p:sp>
            <p:nvSpPr>
              <p:cNvPr id="47139" name="Line 62"/>
              <p:cNvSpPr>
                <a:spLocks noChangeShapeType="1"/>
              </p:cNvSpPr>
              <p:nvPr/>
            </p:nvSpPr>
            <p:spPr bwMode="auto">
              <a:xfrm>
                <a:off x="1281" y="3571"/>
                <a:ext cx="15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40" name="Line 63"/>
              <p:cNvSpPr>
                <a:spLocks noChangeShapeType="1"/>
              </p:cNvSpPr>
              <p:nvPr/>
            </p:nvSpPr>
            <p:spPr bwMode="auto">
              <a:xfrm rot="-5400000">
                <a:off x="1443" y="3387"/>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41" name="Line 64"/>
              <p:cNvSpPr>
                <a:spLocks noChangeShapeType="1"/>
              </p:cNvSpPr>
              <p:nvPr/>
            </p:nvSpPr>
            <p:spPr bwMode="auto">
              <a:xfrm rot="-5400000">
                <a:off x="1443" y="3731"/>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745" name="Text Box 65"/>
              <p:cNvSpPr txBox="1">
                <a:spLocks noChangeArrowheads="1"/>
              </p:cNvSpPr>
              <p:nvPr/>
            </p:nvSpPr>
            <p:spPr bwMode="auto">
              <a:xfrm>
                <a:off x="1394" y="3084"/>
                <a:ext cx="255" cy="289"/>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kumimoji="0" lang="en-US" altLang="zh-CN">
                    <a:effectLst>
                      <a:outerShdw blurRad="38100" dist="38100" dir="2700000" algn="tl">
                        <a:srgbClr val="C0C0C0"/>
                      </a:outerShdw>
                    </a:effectLst>
                  </a:rPr>
                  <a:t>F</a:t>
                </a:r>
              </a:p>
            </p:txBody>
          </p:sp>
          <p:sp>
            <p:nvSpPr>
              <p:cNvPr id="583746" name="Text Box 66"/>
              <p:cNvSpPr txBox="1">
                <a:spLocks noChangeArrowheads="1"/>
              </p:cNvSpPr>
              <p:nvPr/>
            </p:nvSpPr>
            <p:spPr bwMode="auto">
              <a:xfrm>
                <a:off x="1394" y="3757"/>
                <a:ext cx="255" cy="290"/>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kumimoji="0" lang="en-US" altLang="zh-CN">
                    <a:effectLst>
                      <a:outerShdw blurRad="38100" dist="38100" dir="2700000" algn="tl">
                        <a:srgbClr val="C0C0C0"/>
                      </a:outerShdw>
                    </a:effectLst>
                  </a:rPr>
                  <a:t>F</a:t>
                </a:r>
              </a:p>
            </p:txBody>
          </p:sp>
          <p:sp>
            <p:nvSpPr>
              <p:cNvPr id="583747" name="Text Box 67"/>
              <p:cNvSpPr txBox="1">
                <a:spLocks noChangeArrowheads="1"/>
              </p:cNvSpPr>
              <p:nvPr/>
            </p:nvSpPr>
            <p:spPr bwMode="auto">
              <a:xfrm>
                <a:off x="1829" y="3420"/>
                <a:ext cx="245" cy="294"/>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kumimoji="0" lang="en-US" altLang="zh-CN">
                    <a:effectLst>
                      <a:outerShdw blurRad="38100" dist="38100" dir="2700000" algn="tl">
                        <a:srgbClr val="C0C0C0"/>
                      </a:outerShdw>
                    </a:effectLst>
                  </a:rPr>
                  <a:t>+</a:t>
                </a:r>
              </a:p>
            </p:txBody>
          </p:sp>
        </p:grpSp>
        <p:grpSp>
          <p:nvGrpSpPr>
            <p:cNvPr id="47114" name="Group 83"/>
            <p:cNvGrpSpPr>
              <a:grpSpLocks/>
            </p:cNvGrpSpPr>
            <p:nvPr/>
          </p:nvGrpSpPr>
          <p:grpSpPr bwMode="auto">
            <a:xfrm>
              <a:off x="3528" y="3068"/>
              <a:ext cx="1364" cy="979"/>
              <a:chOff x="3528" y="3068"/>
              <a:chExt cx="1364" cy="979"/>
            </a:xfrm>
          </p:grpSpPr>
          <p:sp>
            <p:nvSpPr>
              <p:cNvPr id="47115" name="Line 68"/>
              <p:cNvSpPr>
                <a:spLocks noChangeShapeType="1"/>
              </p:cNvSpPr>
              <p:nvPr/>
            </p:nvSpPr>
            <p:spPr bwMode="auto">
              <a:xfrm>
                <a:off x="4122" y="3571"/>
                <a:ext cx="15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749" name="Text Box 69"/>
              <p:cNvSpPr txBox="1">
                <a:spLocks noChangeArrowheads="1"/>
              </p:cNvSpPr>
              <p:nvPr/>
            </p:nvSpPr>
            <p:spPr bwMode="auto">
              <a:xfrm>
                <a:off x="3528" y="3421"/>
                <a:ext cx="597" cy="293"/>
              </a:xfrm>
              <a:prstGeom prst="rect">
                <a:avLst/>
              </a:prstGeom>
              <a:noFill/>
              <a:ln w="9525">
                <a:noFill/>
                <a:miter lim="800000"/>
                <a:headEnd/>
                <a:tailEnd/>
              </a:ln>
              <a:effectLst/>
            </p:spPr>
            <p:txBody>
              <a:bodyPr wrap="none">
                <a:spAutoFit/>
              </a:bodyPr>
              <a:lstStyle/>
              <a:p>
                <a:pPr>
                  <a:defRPr/>
                </a:pPr>
                <a:r>
                  <a:rPr kumimoji="0" lang="en-US" altLang="zh-CN" dirty="0">
                    <a:effectLst>
                      <a:outerShdw blurRad="38100" dist="38100" dir="2700000" algn="tl">
                        <a:srgbClr val="000000"/>
                      </a:outerShdw>
                    </a:effectLst>
                  </a:rPr>
                  <a:t>F    B</a:t>
                </a:r>
              </a:p>
            </p:txBody>
          </p:sp>
          <p:sp>
            <p:nvSpPr>
              <p:cNvPr id="47117" name="Line 70"/>
              <p:cNvSpPr>
                <a:spLocks noChangeShapeType="1"/>
              </p:cNvSpPr>
              <p:nvPr/>
            </p:nvSpPr>
            <p:spPr bwMode="auto">
              <a:xfrm>
                <a:off x="3786" y="3571"/>
                <a:ext cx="15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18" name="Line 71"/>
              <p:cNvSpPr>
                <a:spLocks noChangeShapeType="1"/>
              </p:cNvSpPr>
              <p:nvPr/>
            </p:nvSpPr>
            <p:spPr bwMode="auto">
              <a:xfrm rot="-5400000">
                <a:off x="3948" y="3387"/>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19" name="Line 72"/>
              <p:cNvSpPr>
                <a:spLocks noChangeShapeType="1"/>
              </p:cNvSpPr>
              <p:nvPr/>
            </p:nvSpPr>
            <p:spPr bwMode="auto">
              <a:xfrm rot="-5400000">
                <a:off x="3948" y="3731"/>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753" name="Text Box 73"/>
              <p:cNvSpPr txBox="1">
                <a:spLocks noChangeArrowheads="1"/>
              </p:cNvSpPr>
              <p:nvPr/>
            </p:nvSpPr>
            <p:spPr bwMode="auto">
              <a:xfrm>
                <a:off x="3897" y="3084"/>
                <a:ext cx="255" cy="289"/>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kumimoji="0" lang="en-US" altLang="zh-CN">
                    <a:effectLst>
                      <a:outerShdw blurRad="38100" dist="38100" dir="2700000" algn="tl">
                        <a:srgbClr val="C0C0C0"/>
                      </a:outerShdw>
                    </a:effectLst>
                  </a:rPr>
                  <a:t>F</a:t>
                </a:r>
              </a:p>
            </p:txBody>
          </p:sp>
          <p:sp>
            <p:nvSpPr>
              <p:cNvPr id="583754" name="Text Box 74"/>
              <p:cNvSpPr txBox="1">
                <a:spLocks noChangeArrowheads="1"/>
              </p:cNvSpPr>
              <p:nvPr/>
            </p:nvSpPr>
            <p:spPr bwMode="auto">
              <a:xfrm>
                <a:off x="3897" y="3757"/>
                <a:ext cx="255" cy="290"/>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kumimoji="0" lang="en-US" altLang="zh-CN">
                    <a:effectLst>
                      <a:outerShdw blurRad="38100" dist="38100" dir="2700000" algn="tl">
                        <a:srgbClr val="C0C0C0"/>
                      </a:outerShdw>
                    </a:effectLst>
                  </a:rPr>
                  <a:t>F</a:t>
                </a:r>
              </a:p>
            </p:txBody>
          </p:sp>
          <p:sp>
            <p:nvSpPr>
              <p:cNvPr id="583755" name="Text Box 75"/>
              <p:cNvSpPr txBox="1">
                <a:spLocks noChangeArrowheads="1"/>
              </p:cNvSpPr>
              <p:nvPr/>
            </p:nvSpPr>
            <p:spPr bwMode="auto">
              <a:xfrm>
                <a:off x="4241" y="3429"/>
                <a:ext cx="651" cy="284"/>
              </a:xfrm>
              <a:prstGeom prst="rect">
                <a:avLst/>
              </a:prstGeom>
              <a:noFill/>
              <a:ln w="9525">
                <a:noFill/>
                <a:miter lim="800000"/>
                <a:headEnd/>
                <a:tailEnd/>
              </a:ln>
              <a:effectLst/>
            </p:spPr>
            <p:txBody>
              <a:bodyPr wrap="none">
                <a:spAutoFit/>
              </a:bodyPr>
              <a:lstStyle/>
              <a:p>
                <a:pPr>
                  <a:defRPr/>
                </a:pPr>
                <a:r>
                  <a:rPr kumimoji="0" lang="en-US" altLang="zh-CN">
                    <a:effectLst>
                      <a:outerShdw blurRad="38100" dist="38100" dir="2700000" algn="tl">
                        <a:srgbClr val="000000"/>
                      </a:outerShdw>
                    </a:effectLst>
                  </a:rPr>
                  <a:t>N    H</a:t>
                </a:r>
              </a:p>
            </p:txBody>
          </p:sp>
          <p:sp>
            <p:nvSpPr>
              <p:cNvPr id="47123" name="Line 76"/>
              <p:cNvSpPr>
                <a:spLocks noChangeShapeType="1"/>
              </p:cNvSpPr>
              <p:nvPr/>
            </p:nvSpPr>
            <p:spPr bwMode="auto">
              <a:xfrm>
                <a:off x="4461" y="3571"/>
                <a:ext cx="15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24" name="Line 77"/>
              <p:cNvSpPr>
                <a:spLocks noChangeShapeType="1"/>
              </p:cNvSpPr>
              <p:nvPr/>
            </p:nvSpPr>
            <p:spPr bwMode="auto">
              <a:xfrm rot="-5400000">
                <a:off x="4302" y="3387"/>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125" name="Line 78"/>
              <p:cNvSpPr>
                <a:spLocks noChangeShapeType="1"/>
              </p:cNvSpPr>
              <p:nvPr/>
            </p:nvSpPr>
            <p:spPr bwMode="auto">
              <a:xfrm rot="-5400000">
                <a:off x="4302" y="3747"/>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83759" name="Text Box 79"/>
              <p:cNvSpPr txBox="1">
                <a:spLocks noChangeArrowheads="1"/>
              </p:cNvSpPr>
              <p:nvPr/>
            </p:nvSpPr>
            <p:spPr bwMode="auto">
              <a:xfrm>
                <a:off x="4235" y="3757"/>
                <a:ext cx="290" cy="290"/>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kumimoji="0" lang="en-US" altLang="zh-CN">
                    <a:effectLst>
                      <a:outerShdw blurRad="38100" dist="38100" dir="2700000" algn="tl">
                        <a:srgbClr val="C0C0C0"/>
                      </a:outerShdw>
                    </a:effectLst>
                  </a:rPr>
                  <a:t>H</a:t>
                </a:r>
              </a:p>
            </p:txBody>
          </p:sp>
          <p:sp>
            <p:nvSpPr>
              <p:cNvPr id="583760" name="Text Box 80"/>
              <p:cNvSpPr txBox="1">
                <a:spLocks noChangeArrowheads="1"/>
              </p:cNvSpPr>
              <p:nvPr/>
            </p:nvSpPr>
            <p:spPr bwMode="auto">
              <a:xfrm>
                <a:off x="4242" y="3068"/>
                <a:ext cx="290" cy="290"/>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kumimoji="0" lang="en-US" altLang="zh-CN">
                    <a:effectLst>
                      <a:outerShdw blurRad="38100" dist="38100" dir="2700000" algn="tl">
                        <a:srgbClr val="C0C0C0"/>
                      </a:outerShdw>
                    </a:effectLst>
                  </a:rPr>
                  <a:t>H</a:t>
                </a:r>
              </a:p>
            </p:txBody>
          </p:sp>
        </p:grpSp>
      </p:grpSp>
      <p:sp>
        <p:nvSpPr>
          <p:cNvPr id="84" name="矩形 83"/>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85" name="Rectangle 6"/>
          <p:cNvSpPr>
            <a:spLocks noChangeArrowheads="1"/>
          </p:cNvSpPr>
          <p:nvPr/>
        </p:nvSpPr>
        <p:spPr bwMode="auto">
          <a:xfrm>
            <a:off x="1043608" y="122531"/>
            <a:ext cx="7128718" cy="762000"/>
          </a:xfrm>
          <a:prstGeom prst="rect">
            <a:avLst/>
          </a:prstGeom>
          <a:noFill/>
          <a:ln w="9525">
            <a:noFill/>
            <a:miter lim="800000"/>
            <a:headEnd/>
            <a:tailEnd/>
          </a:ln>
        </p:spPr>
        <p:txBody>
          <a:bodyPr anchor="ctr"/>
          <a:lstStyle/>
          <a:p>
            <a:pPr algn="ctr">
              <a:defRPr/>
            </a:pPr>
            <a:r>
              <a:rPr lang="en-US" altLang="zh-CN" sz="3200" b="0" dirty="0">
                <a:solidFill>
                  <a:schemeClr val="accent2">
                    <a:lumMod val="50000"/>
                  </a:schemeClr>
                </a:solidFill>
                <a:latin typeface="+mn-lt"/>
                <a:ea typeface="+mj-ea"/>
              </a:rPr>
              <a:t>(4) Lewis</a:t>
            </a:r>
            <a:r>
              <a:rPr lang="zh-CN" altLang="en-US" sz="3200" b="0" dirty="0">
                <a:solidFill>
                  <a:schemeClr val="accent2">
                    <a:lumMod val="50000"/>
                  </a:schemeClr>
                </a:solidFill>
                <a:latin typeface="+mn-lt"/>
                <a:ea typeface="+mj-ea"/>
              </a:rPr>
              <a:t>酸碱电子理论</a:t>
            </a:r>
            <a:endParaRPr lang="en-US" altLang="zh-CN" sz="3200" b="0" dirty="0">
              <a:solidFill>
                <a:schemeClr val="accent2">
                  <a:lumMod val="50000"/>
                </a:schemeClr>
              </a:solidFill>
              <a:latin typeface="+mn-lt"/>
              <a:ea typeface="+mj-ea"/>
            </a:endParaRPr>
          </a:p>
        </p:txBody>
      </p:sp>
      <p:sp>
        <p:nvSpPr>
          <p:cNvPr id="86" name="页脚占位符 1"/>
          <p:cNvSpPr>
            <a:spLocks noGrp="1"/>
          </p:cNvSpPr>
          <p:nvPr>
            <p:ph type="ftr" sz="quarter" idx="10"/>
          </p:nvPr>
        </p:nvSpPr>
        <p:spPr>
          <a:xfrm>
            <a:off x="0" y="6553200"/>
            <a:ext cx="457200" cy="228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2371A666-4827-42C6-B7D7-4A6AC365699C}" type="slidenum">
              <a:rPr lang="zh-CN" altLang="en-US" sz="1400" smtClean="0"/>
              <a:pPr eaLnBrk="1" hangingPunct="1"/>
              <a:t>20</a:t>
            </a:fld>
            <a:endParaRPr lang="en-US" altLang="zh-CN" sz="1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706" name="Text Box 2"/>
          <p:cNvSpPr txBox="1">
            <a:spLocks noChangeArrowheads="1"/>
          </p:cNvSpPr>
          <p:nvPr/>
        </p:nvSpPr>
        <p:spPr bwMode="auto">
          <a:xfrm>
            <a:off x="107504" y="1124744"/>
            <a:ext cx="8753723" cy="1377878"/>
          </a:xfrm>
          <a:prstGeom prst="rect">
            <a:avLst/>
          </a:prstGeom>
          <a:noFill/>
          <a:ln w="9525">
            <a:noFill/>
            <a:miter lim="800000"/>
            <a:headEnd/>
            <a:tailEnd/>
          </a:ln>
          <a:effectLst/>
        </p:spPr>
        <p:txBody>
          <a:bodyPr wrap="square">
            <a:spAutoFit/>
          </a:bodyPr>
          <a:lstStyle/>
          <a:p>
            <a:pPr marL="288925" indent="-288925">
              <a:lnSpc>
                <a:spcPct val="120000"/>
              </a:lnSpc>
              <a:spcBef>
                <a:spcPct val="50000"/>
              </a:spcBef>
              <a:defRPr/>
            </a:pPr>
            <a:r>
              <a:rPr kumimoji="0" lang="en-US" altLang="zh-CN" b="0" dirty="0">
                <a:latin typeface="Arial" panose="020B0604020202020204" pitchFamily="34" charset="0"/>
                <a:ea typeface="+mj-ea"/>
                <a:cs typeface="Arial" panose="020B0604020202020204" pitchFamily="34" charset="0"/>
              </a:rPr>
              <a:t>1) </a:t>
            </a:r>
            <a:r>
              <a:rPr kumimoji="0" lang="zh-CN" altLang="en-US" b="0" dirty="0">
                <a:latin typeface="Arial" panose="020B0604020202020204" pitchFamily="34" charset="0"/>
                <a:ea typeface="+mj-ea"/>
                <a:cs typeface="Arial" panose="020B0604020202020204" pitchFamily="34" charset="0"/>
              </a:rPr>
              <a:t>酸碱反应不再是质子的转移而是电子的转移，是碱性物质提供电子对与酸性物质生成配位共价键的反应。故</a:t>
            </a:r>
            <a:r>
              <a:rPr kumimoji="0" lang="en-US" altLang="zh-CN" b="0" dirty="0">
                <a:latin typeface="Arial" panose="020B0604020202020204" pitchFamily="34" charset="0"/>
                <a:ea typeface="+mj-ea"/>
                <a:cs typeface="Arial" panose="020B0604020202020204" pitchFamily="34" charset="0"/>
              </a:rPr>
              <a:t>Lewis</a:t>
            </a:r>
            <a:r>
              <a:rPr kumimoji="0" lang="zh-CN" altLang="en-US" b="0" dirty="0">
                <a:latin typeface="Arial" panose="020B0604020202020204" pitchFamily="34" charset="0"/>
                <a:ea typeface="+mj-ea"/>
                <a:cs typeface="Arial" panose="020B0604020202020204" pitchFamily="34" charset="0"/>
              </a:rPr>
              <a:t>酸碱概念又称为酸碱电子论。</a:t>
            </a:r>
          </a:p>
        </p:txBody>
      </p:sp>
      <p:grpSp>
        <p:nvGrpSpPr>
          <p:cNvPr id="48132" name="Group 35"/>
          <p:cNvGrpSpPr>
            <a:grpSpLocks/>
          </p:cNvGrpSpPr>
          <p:nvPr/>
        </p:nvGrpSpPr>
        <p:grpSpPr bwMode="auto">
          <a:xfrm>
            <a:off x="1763713" y="2471738"/>
            <a:ext cx="5603875" cy="1554162"/>
            <a:chOff x="1204" y="1593"/>
            <a:chExt cx="3824" cy="979"/>
          </a:xfrm>
        </p:grpSpPr>
        <p:sp>
          <p:nvSpPr>
            <p:cNvPr id="584708" name="Text Box 4"/>
            <p:cNvSpPr txBox="1">
              <a:spLocks noChangeArrowheads="1"/>
            </p:cNvSpPr>
            <p:nvPr/>
          </p:nvSpPr>
          <p:spPr bwMode="auto">
            <a:xfrm>
              <a:off x="2020" y="1954"/>
              <a:ext cx="651" cy="291"/>
            </a:xfrm>
            <a:prstGeom prst="rect">
              <a:avLst/>
            </a:prstGeom>
            <a:noFill/>
            <a:ln w="9525">
              <a:noFill/>
              <a:miter lim="800000"/>
              <a:headEnd/>
              <a:tailEnd/>
            </a:ln>
            <a:effectLst/>
          </p:spPr>
          <p:txBody>
            <a:bodyPr wrap="none">
              <a:spAutoFit/>
            </a:bodyPr>
            <a:lstStyle/>
            <a:p>
              <a:pPr>
                <a:defRPr/>
              </a:pPr>
              <a:r>
                <a:rPr kumimoji="0" lang="en-US" altLang="zh-CN" dirty="0">
                  <a:solidFill>
                    <a:srgbClr val="0000FF"/>
                  </a:solidFill>
                </a:rPr>
                <a:t>N    H</a:t>
              </a:r>
            </a:p>
          </p:txBody>
        </p:sp>
        <p:sp>
          <p:nvSpPr>
            <p:cNvPr id="48143" name="Line 5"/>
            <p:cNvSpPr>
              <a:spLocks noChangeShapeType="1"/>
            </p:cNvSpPr>
            <p:nvPr/>
          </p:nvSpPr>
          <p:spPr bwMode="auto">
            <a:xfrm>
              <a:off x="2239" y="2088"/>
              <a:ext cx="15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8144" name="Line 6"/>
            <p:cNvSpPr>
              <a:spLocks noChangeShapeType="1"/>
            </p:cNvSpPr>
            <p:nvPr/>
          </p:nvSpPr>
          <p:spPr bwMode="auto">
            <a:xfrm rot="-5400000">
              <a:off x="2080" y="1912"/>
              <a:ext cx="144"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8145" name="Line 7"/>
            <p:cNvSpPr>
              <a:spLocks noChangeShapeType="1"/>
            </p:cNvSpPr>
            <p:nvPr/>
          </p:nvSpPr>
          <p:spPr bwMode="auto">
            <a:xfrm rot="-5400000">
              <a:off x="2080" y="2272"/>
              <a:ext cx="144"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584712" name="Text Box 8"/>
            <p:cNvSpPr txBox="1">
              <a:spLocks noChangeArrowheads="1"/>
            </p:cNvSpPr>
            <p:nvPr/>
          </p:nvSpPr>
          <p:spPr bwMode="auto">
            <a:xfrm rot="16200000">
              <a:off x="1913" y="1981"/>
              <a:ext cx="184" cy="314"/>
            </a:xfrm>
            <a:prstGeom prst="rect">
              <a:avLst/>
            </a:prstGeom>
            <a:noFill/>
            <a:ln w="9525">
              <a:noFill/>
              <a:miter lim="800000"/>
              <a:headEnd/>
              <a:tailEnd/>
            </a:ln>
            <a:effectLst/>
          </p:spPr>
          <p:txBody>
            <a:bodyPr wrap="none">
              <a:spAutoFit/>
            </a:bodyPr>
            <a:lstStyle/>
            <a:p>
              <a:pPr>
                <a:defRPr/>
              </a:pPr>
              <a:r>
                <a:rPr kumimoji="0" lang="en-US" altLang="zh-CN">
                  <a:solidFill>
                    <a:srgbClr val="0000FF"/>
                  </a:solidFill>
                </a:rPr>
                <a:t>•</a:t>
              </a:r>
            </a:p>
          </p:txBody>
        </p:sp>
        <p:sp>
          <p:nvSpPr>
            <p:cNvPr id="584713" name="Text Box 9"/>
            <p:cNvSpPr txBox="1">
              <a:spLocks noChangeArrowheads="1"/>
            </p:cNvSpPr>
            <p:nvPr/>
          </p:nvSpPr>
          <p:spPr bwMode="auto">
            <a:xfrm rot="16200000">
              <a:off x="1913" y="1901"/>
              <a:ext cx="184" cy="314"/>
            </a:xfrm>
            <a:prstGeom prst="rect">
              <a:avLst/>
            </a:prstGeom>
            <a:noFill/>
            <a:ln w="9525">
              <a:noFill/>
              <a:miter lim="800000"/>
              <a:headEnd/>
              <a:tailEnd/>
            </a:ln>
            <a:effectLst/>
          </p:spPr>
          <p:txBody>
            <a:bodyPr wrap="none">
              <a:spAutoFit/>
            </a:bodyPr>
            <a:lstStyle/>
            <a:p>
              <a:pPr>
                <a:defRPr/>
              </a:pPr>
              <a:r>
                <a:rPr kumimoji="0" lang="en-US" altLang="zh-CN">
                  <a:solidFill>
                    <a:srgbClr val="0000FF"/>
                  </a:solidFill>
                </a:rPr>
                <a:t>•</a:t>
              </a:r>
            </a:p>
          </p:txBody>
        </p:sp>
        <p:sp>
          <p:nvSpPr>
            <p:cNvPr id="584714" name="Text Box 10"/>
            <p:cNvSpPr txBox="1">
              <a:spLocks noChangeArrowheads="1"/>
            </p:cNvSpPr>
            <p:nvPr/>
          </p:nvSpPr>
          <p:spPr bwMode="auto">
            <a:xfrm>
              <a:off x="2013" y="2281"/>
              <a:ext cx="289" cy="291"/>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kumimoji="0" lang="en-US" altLang="zh-CN">
                  <a:solidFill>
                    <a:srgbClr val="0000FF"/>
                  </a:solidFill>
                </a:rPr>
                <a:t>H</a:t>
              </a:r>
            </a:p>
          </p:txBody>
        </p:sp>
        <p:sp>
          <p:nvSpPr>
            <p:cNvPr id="584715" name="Text Box 11"/>
            <p:cNvSpPr txBox="1">
              <a:spLocks noChangeArrowheads="1"/>
            </p:cNvSpPr>
            <p:nvPr/>
          </p:nvSpPr>
          <p:spPr bwMode="auto">
            <a:xfrm>
              <a:off x="2022" y="1593"/>
              <a:ext cx="289" cy="291"/>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kumimoji="0" lang="en-US" altLang="zh-CN">
                  <a:solidFill>
                    <a:srgbClr val="0000FF"/>
                  </a:solidFill>
                </a:rPr>
                <a:t>H</a:t>
              </a:r>
            </a:p>
          </p:txBody>
        </p:sp>
        <p:sp>
          <p:nvSpPr>
            <p:cNvPr id="584716" name="Text Box 12"/>
            <p:cNvSpPr txBox="1">
              <a:spLocks noChangeArrowheads="1"/>
            </p:cNvSpPr>
            <p:nvPr/>
          </p:nvSpPr>
          <p:spPr bwMode="auto">
            <a:xfrm>
              <a:off x="1204" y="1953"/>
              <a:ext cx="499" cy="291"/>
            </a:xfrm>
            <a:prstGeom prst="rect">
              <a:avLst/>
            </a:prstGeom>
            <a:noFill/>
            <a:ln w="9525">
              <a:noFill/>
              <a:miter lim="800000"/>
              <a:headEnd/>
              <a:tailEnd/>
            </a:ln>
            <a:effectLst/>
          </p:spPr>
          <p:txBody>
            <a:bodyPr wrap="none">
              <a:spAutoFit/>
            </a:bodyPr>
            <a:lstStyle/>
            <a:p>
              <a:pPr>
                <a:defRPr/>
              </a:pPr>
              <a:r>
                <a:rPr kumimoji="0" lang="en-US" altLang="zh-CN">
                  <a:solidFill>
                    <a:srgbClr val="0000FF"/>
                  </a:solidFill>
                </a:rPr>
                <a:t>HCl</a:t>
              </a:r>
            </a:p>
          </p:txBody>
        </p:sp>
        <p:sp>
          <p:nvSpPr>
            <p:cNvPr id="584717" name="Text Box 13"/>
            <p:cNvSpPr txBox="1">
              <a:spLocks noChangeArrowheads="1"/>
            </p:cNvSpPr>
            <p:nvPr/>
          </p:nvSpPr>
          <p:spPr bwMode="auto">
            <a:xfrm>
              <a:off x="1657" y="1937"/>
              <a:ext cx="245" cy="291"/>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kumimoji="0" lang="en-US" altLang="zh-CN">
                  <a:solidFill>
                    <a:srgbClr val="0000FF"/>
                  </a:solidFill>
                </a:rPr>
                <a:t>+</a:t>
              </a:r>
            </a:p>
          </p:txBody>
        </p:sp>
        <p:sp>
          <p:nvSpPr>
            <p:cNvPr id="48152" name="Line 14"/>
            <p:cNvSpPr>
              <a:spLocks noChangeShapeType="1"/>
            </p:cNvSpPr>
            <p:nvPr/>
          </p:nvSpPr>
          <p:spPr bwMode="auto">
            <a:xfrm>
              <a:off x="2705" y="2088"/>
              <a:ext cx="416"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8153" name="Line 15"/>
            <p:cNvSpPr>
              <a:spLocks noChangeShapeType="1"/>
            </p:cNvSpPr>
            <p:nvPr/>
          </p:nvSpPr>
          <p:spPr bwMode="auto">
            <a:xfrm>
              <a:off x="3541" y="2088"/>
              <a:ext cx="15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584720" name="Text Box 16"/>
            <p:cNvSpPr txBox="1">
              <a:spLocks noChangeArrowheads="1"/>
            </p:cNvSpPr>
            <p:nvPr/>
          </p:nvSpPr>
          <p:spPr bwMode="auto">
            <a:xfrm>
              <a:off x="3651" y="1799"/>
              <a:ext cx="779" cy="485"/>
            </a:xfrm>
            <a:prstGeom prst="rect">
              <a:avLst/>
            </a:prstGeom>
            <a:noFill/>
            <a:ln w="9525">
              <a:noFill/>
              <a:miter lim="800000"/>
              <a:headEnd/>
              <a:tailEnd/>
            </a:ln>
            <a:effectLst/>
          </p:spPr>
          <p:txBody>
            <a:bodyPr wrap="none">
              <a:spAutoFit/>
            </a:bodyPr>
            <a:lstStyle/>
            <a:p>
              <a:pPr>
                <a:defRPr/>
              </a:pPr>
              <a:r>
                <a:rPr kumimoji="0" lang="en-US" altLang="zh-CN">
                  <a:solidFill>
                    <a:srgbClr val="0000FF"/>
                  </a:solidFill>
                </a:rPr>
                <a:t>N    H</a:t>
              </a:r>
              <a:r>
                <a:rPr kumimoji="0" lang="en-US" altLang="zh-CN" sz="4400">
                  <a:solidFill>
                    <a:srgbClr val="0000FF"/>
                  </a:solidFill>
                </a:rPr>
                <a:t>]</a:t>
              </a:r>
            </a:p>
          </p:txBody>
        </p:sp>
        <p:sp>
          <p:nvSpPr>
            <p:cNvPr id="48155" name="Line 17"/>
            <p:cNvSpPr>
              <a:spLocks noChangeShapeType="1"/>
            </p:cNvSpPr>
            <p:nvPr/>
          </p:nvSpPr>
          <p:spPr bwMode="auto">
            <a:xfrm>
              <a:off x="3871" y="2088"/>
              <a:ext cx="156"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8156" name="Line 18"/>
            <p:cNvSpPr>
              <a:spLocks noChangeShapeType="1"/>
            </p:cNvSpPr>
            <p:nvPr/>
          </p:nvSpPr>
          <p:spPr bwMode="auto">
            <a:xfrm rot="-5400000">
              <a:off x="3713" y="2272"/>
              <a:ext cx="144"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584723" name="Text Box 19"/>
            <p:cNvSpPr txBox="1">
              <a:spLocks noChangeArrowheads="1"/>
            </p:cNvSpPr>
            <p:nvPr/>
          </p:nvSpPr>
          <p:spPr bwMode="auto">
            <a:xfrm>
              <a:off x="3645" y="2281"/>
              <a:ext cx="289" cy="291"/>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kumimoji="0" lang="en-US" altLang="zh-CN">
                  <a:solidFill>
                    <a:srgbClr val="0000FF"/>
                  </a:solidFill>
                </a:rPr>
                <a:t>H</a:t>
              </a:r>
            </a:p>
          </p:txBody>
        </p:sp>
        <p:sp>
          <p:nvSpPr>
            <p:cNvPr id="584724" name="Text Box 20"/>
            <p:cNvSpPr txBox="1">
              <a:spLocks noChangeArrowheads="1"/>
            </p:cNvSpPr>
            <p:nvPr/>
          </p:nvSpPr>
          <p:spPr bwMode="auto">
            <a:xfrm>
              <a:off x="3654" y="1593"/>
              <a:ext cx="287" cy="291"/>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kumimoji="0" lang="en-US" altLang="zh-CN">
                  <a:solidFill>
                    <a:srgbClr val="0000FF"/>
                  </a:solidFill>
                </a:rPr>
                <a:t>H</a:t>
              </a:r>
            </a:p>
          </p:txBody>
        </p:sp>
        <p:sp>
          <p:nvSpPr>
            <p:cNvPr id="584725" name="Text Box 21"/>
            <p:cNvSpPr txBox="1">
              <a:spLocks noChangeArrowheads="1"/>
            </p:cNvSpPr>
            <p:nvPr/>
          </p:nvSpPr>
          <p:spPr bwMode="auto">
            <a:xfrm>
              <a:off x="3181" y="1798"/>
              <a:ext cx="417" cy="485"/>
            </a:xfrm>
            <a:prstGeom prst="rect">
              <a:avLst/>
            </a:prstGeom>
            <a:noFill/>
            <a:ln w="9525">
              <a:noFill/>
              <a:miter lim="800000"/>
              <a:headEnd/>
              <a:tailEnd/>
            </a:ln>
            <a:effectLst/>
          </p:spPr>
          <p:txBody>
            <a:bodyPr wrap="none">
              <a:spAutoFit/>
            </a:bodyPr>
            <a:lstStyle/>
            <a:p>
              <a:pPr>
                <a:defRPr/>
              </a:pPr>
              <a:r>
                <a:rPr kumimoji="0" lang="en-US" altLang="zh-CN" sz="4400">
                  <a:solidFill>
                    <a:srgbClr val="0000FF"/>
                  </a:solidFill>
                </a:rPr>
                <a:t>[</a:t>
              </a:r>
              <a:r>
                <a:rPr kumimoji="0" lang="en-US" altLang="zh-CN">
                  <a:solidFill>
                    <a:srgbClr val="0000FF"/>
                  </a:solidFill>
                </a:rPr>
                <a:t>H</a:t>
              </a:r>
            </a:p>
          </p:txBody>
        </p:sp>
        <p:sp>
          <p:nvSpPr>
            <p:cNvPr id="584726" name="Text Box 22"/>
            <p:cNvSpPr txBox="1">
              <a:spLocks noChangeArrowheads="1"/>
            </p:cNvSpPr>
            <p:nvPr/>
          </p:nvSpPr>
          <p:spPr bwMode="auto">
            <a:xfrm>
              <a:off x="4250" y="1737"/>
              <a:ext cx="245" cy="291"/>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kumimoji="0" lang="en-US" altLang="zh-CN">
                  <a:solidFill>
                    <a:srgbClr val="0000FF"/>
                  </a:solidFill>
                </a:rPr>
                <a:t>+</a:t>
              </a:r>
            </a:p>
          </p:txBody>
        </p:sp>
        <p:sp>
          <p:nvSpPr>
            <p:cNvPr id="48161" name="Line 23"/>
            <p:cNvSpPr>
              <a:spLocks noChangeShapeType="1"/>
            </p:cNvSpPr>
            <p:nvPr/>
          </p:nvSpPr>
          <p:spPr bwMode="auto">
            <a:xfrm flipH="1">
              <a:off x="2689" y="2136"/>
              <a:ext cx="416"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8162" name="Line 24"/>
            <p:cNvSpPr>
              <a:spLocks noChangeShapeType="1"/>
            </p:cNvSpPr>
            <p:nvPr/>
          </p:nvSpPr>
          <p:spPr bwMode="auto">
            <a:xfrm flipV="1">
              <a:off x="3783" y="1827"/>
              <a:ext cx="0" cy="173"/>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584729" name="Text Box 25"/>
            <p:cNvSpPr txBox="1">
              <a:spLocks noChangeArrowheads="1"/>
            </p:cNvSpPr>
            <p:nvPr/>
          </p:nvSpPr>
          <p:spPr bwMode="auto">
            <a:xfrm>
              <a:off x="4409" y="1955"/>
              <a:ext cx="619" cy="291"/>
            </a:xfrm>
            <a:prstGeom prst="rect">
              <a:avLst/>
            </a:prstGeom>
            <a:noFill/>
            <a:ln w="9525">
              <a:noFill/>
              <a:miter lim="800000"/>
              <a:headEnd/>
              <a:tailEnd/>
            </a:ln>
            <a:effectLst/>
          </p:spPr>
          <p:txBody>
            <a:bodyPr wrap="none">
              <a:spAutoFit/>
            </a:bodyPr>
            <a:lstStyle/>
            <a:p>
              <a:pPr>
                <a:defRPr/>
              </a:pPr>
              <a:r>
                <a:rPr kumimoji="0" lang="en-US" altLang="zh-CN">
                  <a:solidFill>
                    <a:srgbClr val="0000FF"/>
                  </a:solidFill>
                </a:rPr>
                <a:t>+</a:t>
              </a:r>
              <a:r>
                <a:rPr kumimoji="0" lang="en-US" altLang="zh-CN" sz="2000">
                  <a:solidFill>
                    <a:srgbClr val="0000FF"/>
                  </a:solidFill>
                </a:rPr>
                <a:t>  </a:t>
              </a:r>
              <a:r>
                <a:rPr kumimoji="0" lang="en-US" altLang="zh-CN">
                  <a:solidFill>
                    <a:srgbClr val="0000FF"/>
                  </a:solidFill>
                </a:rPr>
                <a:t>Cl</a:t>
              </a:r>
              <a:r>
                <a:rPr kumimoji="0" lang="en-US" altLang="zh-CN" baseline="30000">
                  <a:solidFill>
                    <a:srgbClr val="0000FF"/>
                  </a:solidFill>
                  <a:sym typeface="Symbol" pitchFamily="18" charset="2"/>
                </a:rPr>
                <a:t></a:t>
              </a:r>
              <a:endParaRPr kumimoji="0" lang="en-US" altLang="zh-CN" baseline="30000">
                <a:solidFill>
                  <a:srgbClr val="0000FF"/>
                </a:solidFill>
              </a:endParaRPr>
            </a:p>
          </p:txBody>
        </p:sp>
      </p:grpSp>
      <p:sp>
        <p:nvSpPr>
          <p:cNvPr id="584730" name="Text Box 26"/>
          <p:cNvSpPr txBox="1">
            <a:spLocks noChangeArrowheads="1"/>
          </p:cNvSpPr>
          <p:nvPr/>
        </p:nvSpPr>
        <p:spPr bwMode="auto">
          <a:xfrm>
            <a:off x="179512" y="4077072"/>
            <a:ext cx="8784976" cy="1422400"/>
          </a:xfrm>
          <a:prstGeom prst="rect">
            <a:avLst/>
          </a:prstGeom>
          <a:noFill/>
          <a:ln w="9525">
            <a:noFill/>
            <a:miter lim="800000"/>
            <a:headEnd/>
            <a:tailEnd/>
          </a:ln>
          <a:effectLst/>
        </p:spPr>
        <p:txBody>
          <a:bodyPr wrap="square">
            <a:spAutoFit/>
          </a:bodyPr>
          <a:lstStyle/>
          <a:p>
            <a:pPr marL="288925" indent="-288925">
              <a:lnSpc>
                <a:spcPct val="120000"/>
              </a:lnSpc>
              <a:spcBef>
                <a:spcPct val="100000"/>
              </a:spcBef>
              <a:defRPr/>
            </a:pPr>
            <a:r>
              <a:rPr kumimoji="0" lang="en-US" altLang="zh-CN" b="0" dirty="0">
                <a:latin typeface="Arial" panose="020B0604020202020204" pitchFamily="34" charset="0"/>
                <a:ea typeface="+mj-ea"/>
                <a:cs typeface="Arial" panose="020B0604020202020204" pitchFamily="34" charset="0"/>
              </a:rPr>
              <a:t>2) Lewis</a:t>
            </a:r>
            <a:r>
              <a:rPr kumimoji="0" lang="zh-CN" altLang="en-US" b="0" dirty="0">
                <a:latin typeface="Arial" panose="020B0604020202020204" pitchFamily="34" charset="0"/>
                <a:ea typeface="+mj-ea"/>
                <a:cs typeface="Arial" panose="020B0604020202020204" pitchFamily="34" charset="0"/>
              </a:rPr>
              <a:t>酸的概念进一步扩大了酸碱的范围，因为能接受电子对作为</a:t>
            </a:r>
            <a:r>
              <a:rPr kumimoji="0" lang="en-US" altLang="zh-CN" b="0" dirty="0">
                <a:latin typeface="Arial" panose="020B0604020202020204" pitchFamily="34" charset="0"/>
                <a:ea typeface="+mj-ea"/>
                <a:cs typeface="Arial" panose="020B0604020202020204" pitchFamily="34" charset="0"/>
              </a:rPr>
              <a:t>Lewis</a:t>
            </a:r>
            <a:r>
              <a:rPr kumimoji="0" lang="zh-CN" altLang="en-US" b="0" dirty="0">
                <a:latin typeface="Arial" panose="020B0604020202020204" pitchFamily="34" charset="0"/>
                <a:ea typeface="+mj-ea"/>
                <a:cs typeface="Arial" panose="020B0604020202020204" pitchFamily="34" charset="0"/>
              </a:rPr>
              <a:t>酸的物质不仅是质子</a:t>
            </a:r>
            <a:r>
              <a:rPr kumimoji="0" lang="en-US" altLang="zh-CN" b="0" dirty="0">
                <a:latin typeface="Arial" panose="020B0604020202020204" pitchFamily="34" charset="0"/>
                <a:ea typeface="+mj-ea"/>
                <a:cs typeface="Arial" panose="020B0604020202020204" pitchFamily="34" charset="0"/>
              </a:rPr>
              <a:t>(</a:t>
            </a:r>
            <a:r>
              <a:rPr kumimoji="0" lang="zh-CN" altLang="en-US" b="0" dirty="0">
                <a:latin typeface="Arial" panose="020B0604020202020204" pitchFamily="34" charset="0"/>
                <a:ea typeface="+mj-ea"/>
                <a:cs typeface="Arial" panose="020B0604020202020204" pitchFamily="34" charset="0"/>
              </a:rPr>
              <a:t>含氢的物质</a:t>
            </a:r>
            <a:r>
              <a:rPr kumimoji="0" lang="en-US" altLang="zh-CN" b="0" dirty="0">
                <a:latin typeface="Arial" panose="020B0604020202020204" pitchFamily="34" charset="0"/>
                <a:ea typeface="+mj-ea"/>
                <a:cs typeface="Arial" panose="020B0604020202020204" pitchFamily="34" charset="0"/>
              </a:rPr>
              <a:t>)</a:t>
            </a:r>
            <a:r>
              <a:rPr kumimoji="0" lang="zh-CN" altLang="en-US" b="0" dirty="0">
                <a:latin typeface="Arial" panose="020B0604020202020204" pitchFamily="34" charset="0"/>
                <a:ea typeface="+mj-ea"/>
                <a:cs typeface="Arial" panose="020B0604020202020204" pitchFamily="34" charset="0"/>
              </a:rPr>
              <a:t>，也可以是金属离子或缺电子的分子等。例如，</a:t>
            </a:r>
          </a:p>
        </p:txBody>
      </p:sp>
      <p:grpSp>
        <p:nvGrpSpPr>
          <p:cNvPr id="48134" name="Group 36"/>
          <p:cNvGrpSpPr>
            <a:grpSpLocks/>
          </p:cNvGrpSpPr>
          <p:nvPr/>
        </p:nvGrpSpPr>
        <p:grpSpPr bwMode="auto">
          <a:xfrm>
            <a:off x="4381409" y="5301208"/>
            <a:ext cx="2782879" cy="1384747"/>
            <a:chOff x="2628" y="3333"/>
            <a:chExt cx="1753" cy="963"/>
          </a:xfrm>
        </p:grpSpPr>
        <p:sp>
          <p:nvSpPr>
            <p:cNvPr id="584732" name="Text Box 28"/>
            <p:cNvSpPr txBox="1">
              <a:spLocks noChangeArrowheads="1"/>
            </p:cNvSpPr>
            <p:nvPr/>
          </p:nvSpPr>
          <p:spPr bwMode="auto">
            <a:xfrm>
              <a:off x="3785" y="3670"/>
              <a:ext cx="596" cy="291"/>
            </a:xfrm>
            <a:prstGeom prst="rect">
              <a:avLst/>
            </a:prstGeom>
            <a:noFill/>
            <a:ln w="9525">
              <a:noFill/>
              <a:miter lim="800000"/>
              <a:headEnd/>
              <a:tailEnd/>
            </a:ln>
            <a:effectLst/>
          </p:spPr>
          <p:txBody>
            <a:bodyPr wrap="none">
              <a:spAutoFit/>
            </a:bodyPr>
            <a:lstStyle/>
            <a:p>
              <a:pPr>
                <a:defRPr/>
              </a:pPr>
              <a:r>
                <a:rPr kumimoji="0" lang="en-US" altLang="zh-CN" dirty="0">
                  <a:solidFill>
                    <a:srgbClr val="0000FF"/>
                  </a:solidFill>
                </a:rPr>
                <a:t>F    B</a:t>
              </a:r>
            </a:p>
          </p:txBody>
        </p:sp>
        <p:sp>
          <p:nvSpPr>
            <p:cNvPr id="48136" name="Line 29"/>
            <p:cNvSpPr>
              <a:spLocks noChangeShapeType="1"/>
            </p:cNvSpPr>
            <p:nvPr/>
          </p:nvSpPr>
          <p:spPr bwMode="auto">
            <a:xfrm>
              <a:off x="3978" y="3820"/>
              <a:ext cx="157"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8137" name="Line 30"/>
            <p:cNvSpPr>
              <a:spLocks noChangeShapeType="1"/>
            </p:cNvSpPr>
            <p:nvPr/>
          </p:nvSpPr>
          <p:spPr bwMode="auto">
            <a:xfrm rot="16200000">
              <a:off x="4129" y="3662"/>
              <a:ext cx="144"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8138" name="Line 31"/>
            <p:cNvSpPr>
              <a:spLocks noChangeShapeType="1"/>
            </p:cNvSpPr>
            <p:nvPr/>
          </p:nvSpPr>
          <p:spPr bwMode="auto">
            <a:xfrm rot="16200000">
              <a:off x="4137" y="4004"/>
              <a:ext cx="144"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584736" name="Text Box 32"/>
            <p:cNvSpPr txBox="1">
              <a:spLocks noChangeArrowheads="1"/>
            </p:cNvSpPr>
            <p:nvPr/>
          </p:nvSpPr>
          <p:spPr bwMode="auto">
            <a:xfrm>
              <a:off x="4091" y="3333"/>
              <a:ext cx="258" cy="291"/>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kumimoji="0" lang="en-US" altLang="zh-CN">
                  <a:solidFill>
                    <a:srgbClr val="0000FF"/>
                  </a:solidFill>
                </a:rPr>
                <a:t>F</a:t>
              </a:r>
            </a:p>
          </p:txBody>
        </p:sp>
        <p:sp>
          <p:nvSpPr>
            <p:cNvPr id="584737" name="Text Box 33"/>
            <p:cNvSpPr txBox="1">
              <a:spLocks noChangeArrowheads="1"/>
            </p:cNvSpPr>
            <p:nvPr/>
          </p:nvSpPr>
          <p:spPr bwMode="auto">
            <a:xfrm>
              <a:off x="4091" y="4005"/>
              <a:ext cx="258" cy="291"/>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kumimoji="0" lang="en-US" altLang="zh-CN">
                  <a:solidFill>
                    <a:srgbClr val="0000FF"/>
                  </a:solidFill>
                </a:rPr>
                <a:t>F</a:t>
              </a:r>
            </a:p>
          </p:txBody>
        </p:sp>
        <p:sp>
          <p:nvSpPr>
            <p:cNvPr id="584738" name="Text Box 34"/>
            <p:cNvSpPr txBox="1">
              <a:spLocks noChangeArrowheads="1"/>
            </p:cNvSpPr>
            <p:nvPr/>
          </p:nvSpPr>
          <p:spPr bwMode="auto">
            <a:xfrm>
              <a:off x="2628" y="3641"/>
              <a:ext cx="540" cy="288"/>
            </a:xfrm>
            <a:prstGeom prst="rect">
              <a:avLst/>
            </a:prstGeom>
            <a:noFill/>
            <a:ln w="9525">
              <a:noFill/>
              <a:miter lim="800000"/>
              <a:headEnd/>
              <a:tailEnd/>
            </a:ln>
            <a:effectLst/>
          </p:spPr>
          <p:txBody>
            <a:bodyPr>
              <a:spAutoFit/>
            </a:bodyPr>
            <a:lstStyle/>
            <a:p>
              <a:pPr>
                <a:defRPr/>
              </a:pPr>
              <a:r>
                <a:rPr kumimoji="0" lang="en-US" altLang="zh-CN" dirty="0">
                  <a:solidFill>
                    <a:srgbClr val="0000FF"/>
                  </a:solidFill>
                </a:rPr>
                <a:t>Cu</a:t>
              </a:r>
              <a:r>
                <a:rPr kumimoji="0" lang="en-US" altLang="zh-CN" baseline="30000" dirty="0">
                  <a:solidFill>
                    <a:srgbClr val="0000FF"/>
                  </a:solidFill>
                </a:rPr>
                <a:t>2</a:t>
              </a:r>
              <a:r>
                <a:rPr kumimoji="0" lang="en-US" altLang="zh-CN" baseline="30000" dirty="0">
                  <a:solidFill>
                    <a:srgbClr val="0000FF"/>
                  </a:solidFill>
                  <a:sym typeface="Symbol" pitchFamily="18" charset="2"/>
                </a:rPr>
                <a:t></a:t>
              </a:r>
              <a:endParaRPr kumimoji="0" lang="en-US" altLang="zh-CN" baseline="30000" dirty="0">
                <a:solidFill>
                  <a:srgbClr val="0000FF"/>
                </a:solidFill>
              </a:endParaRPr>
            </a:p>
          </p:txBody>
        </p:sp>
      </p:grpSp>
      <p:sp>
        <p:nvSpPr>
          <p:cNvPr id="36" name="矩形 35"/>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37" name="Rectangle 6"/>
          <p:cNvSpPr>
            <a:spLocks noChangeArrowheads="1"/>
          </p:cNvSpPr>
          <p:nvPr/>
        </p:nvSpPr>
        <p:spPr bwMode="auto">
          <a:xfrm>
            <a:off x="1043608" y="122531"/>
            <a:ext cx="7128718" cy="762000"/>
          </a:xfrm>
          <a:prstGeom prst="rect">
            <a:avLst/>
          </a:prstGeom>
          <a:noFill/>
          <a:ln w="9525">
            <a:noFill/>
            <a:miter lim="800000"/>
            <a:headEnd/>
            <a:tailEnd/>
          </a:ln>
        </p:spPr>
        <p:txBody>
          <a:bodyPr anchor="ctr"/>
          <a:lstStyle/>
          <a:p>
            <a:pPr algn="ctr">
              <a:defRPr/>
            </a:pPr>
            <a:r>
              <a:rPr lang="zh-CN" altLang="en-US" sz="3200" b="0" dirty="0">
                <a:solidFill>
                  <a:schemeClr val="accent2">
                    <a:lumMod val="50000"/>
                  </a:schemeClr>
                </a:solidFill>
                <a:latin typeface="+mn-lt"/>
                <a:ea typeface="+mj-ea"/>
              </a:rPr>
              <a:t>酸碱电子理论要点</a:t>
            </a:r>
            <a:endParaRPr lang="en-US" altLang="zh-CN" sz="3200" b="0" dirty="0">
              <a:solidFill>
                <a:schemeClr val="accent2">
                  <a:lumMod val="50000"/>
                </a:schemeClr>
              </a:solidFill>
              <a:latin typeface="+mn-lt"/>
              <a:ea typeface="+mj-ea"/>
            </a:endParaRPr>
          </a:p>
        </p:txBody>
      </p:sp>
      <p:sp>
        <p:nvSpPr>
          <p:cNvPr id="38" name="页脚占位符 1"/>
          <p:cNvSpPr>
            <a:spLocks noGrp="1"/>
          </p:cNvSpPr>
          <p:nvPr>
            <p:ph type="ftr" sz="quarter" idx="10"/>
          </p:nvPr>
        </p:nvSpPr>
        <p:spPr>
          <a:xfrm>
            <a:off x="0" y="6553200"/>
            <a:ext cx="457200" cy="228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2371A666-4827-42C6-B7D7-4A6AC365699C}" type="slidenum">
              <a:rPr lang="zh-CN" altLang="en-US" sz="1400" smtClean="0"/>
              <a:pPr eaLnBrk="1" hangingPunct="1"/>
              <a:t>21</a:t>
            </a:fld>
            <a:endParaRPr lang="en-US" altLang="zh-CN" sz="1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Text Box 2"/>
          <p:cNvSpPr txBox="1">
            <a:spLocks noChangeArrowheads="1"/>
          </p:cNvSpPr>
          <p:nvPr/>
        </p:nvSpPr>
        <p:spPr bwMode="auto">
          <a:xfrm>
            <a:off x="107504" y="1556792"/>
            <a:ext cx="8784976" cy="1682577"/>
          </a:xfrm>
          <a:prstGeom prst="rect">
            <a:avLst/>
          </a:prstGeom>
          <a:noFill/>
          <a:ln w="9525">
            <a:noFill/>
            <a:miter lim="800000"/>
            <a:headEnd/>
            <a:tailEnd/>
          </a:ln>
          <a:effectLst/>
        </p:spPr>
        <p:txBody>
          <a:bodyPr wrap="square">
            <a:spAutoFit/>
          </a:bodyPr>
          <a:lstStyle/>
          <a:p>
            <a:pPr marL="288925" indent="-288925">
              <a:lnSpc>
                <a:spcPct val="150000"/>
              </a:lnSpc>
              <a:spcBef>
                <a:spcPct val="100000"/>
              </a:spcBef>
              <a:defRPr/>
            </a:pPr>
            <a:r>
              <a:rPr kumimoji="0" lang="en-US" altLang="zh-CN" b="0" dirty="0">
                <a:latin typeface="Arial" panose="020B0604020202020204" pitchFamily="34" charset="0"/>
                <a:ea typeface="+mj-ea"/>
                <a:cs typeface="Arial" panose="020B0604020202020204" pitchFamily="34" charset="0"/>
              </a:rPr>
              <a:t>3) Lewis</a:t>
            </a:r>
            <a:r>
              <a:rPr kumimoji="0" lang="zh-CN" altLang="en-US" b="0" dirty="0">
                <a:latin typeface="Arial" panose="020B0604020202020204" pitchFamily="34" charset="0"/>
                <a:ea typeface="+mj-ea"/>
                <a:cs typeface="Arial" panose="020B0604020202020204" pitchFamily="34" charset="0"/>
              </a:rPr>
              <a:t>酸碱是着眼于物质的结构。但由于很多无机及有机化合物都存在配位共价键，所以</a:t>
            </a:r>
            <a:r>
              <a:rPr kumimoji="0" lang="en-US" altLang="zh-CN" b="0" dirty="0">
                <a:latin typeface="Arial" panose="020B0604020202020204" pitchFamily="34" charset="0"/>
                <a:ea typeface="+mj-ea"/>
                <a:cs typeface="Arial" panose="020B0604020202020204" pitchFamily="34" charset="0"/>
              </a:rPr>
              <a:t>Lewis</a:t>
            </a:r>
            <a:r>
              <a:rPr kumimoji="0" lang="zh-CN" altLang="en-US" b="0" dirty="0">
                <a:latin typeface="Arial" panose="020B0604020202020204" pitchFamily="34" charset="0"/>
                <a:ea typeface="+mj-ea"/>
                <a:cs typeface="Arial" panose="020B0604020202020204" pitchFamily="34" charset="0"/>
              </a:rPr>
              <a:t>酸碱概念显得过于广泛，有时不易掌握酸碱特征。</a:t>
            </a:r>
          </a:p>
        </p:txBody>
      </p:sp>
      <p:sp>
        <p:nvSpPr>
          <p:cNvPr id="4" name="矩形 3"/>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6" name="页脚占位符 1"/>
          <p:cNvSpPr>
            <a:spLocks noGrp="1"/>
          </p:cNvSpPr>
          <p:nvPr>
            <p:ph type="ftr" sz="quarter" idx="10"/>
          </p:nvPr>
        </p:nvSpPr>
        <p:spPr>
          <a:xfrm>
            <a:off x="0" y="6553200"/>
            <a:ext cx="457200" cy="228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2371A666-4827-42C6-B7D7-4A6AC365699C}" type="slidenum">
              <a:rPr lang="zh-CN" altLang="en-US" sz="1400" smtClean="0"/>
              <a:pPr eaLnBrk="1" hangingPunct="1"/>
              <a:t>22</a:t>
            </a:fld>
            <a:endParaRPr lang="en-US" altLang="zh-CN" sz="1400" dirty="0"/>
          </a:p>
        </p:txBody>
      </p:sp>
      <p:sp>
        <p:nvSpPr>
          <p:cNvPr id="7" name="Rectangle 6">
            <a:extLst>
              <a:ext uri="{FF2B5EF4-FFF2-40B4-BE49-F238E27FC236}">
                <a16:creationId xmlns:a16="http://schemas.microsoft.com/office/drawing/2014/main" id="{0B73A0B1-B422-B342-AC11-041C830F5CA3}"/>
              </a:ext>
            </a:extLst>
          </p:cNvPr>
          <p:cNvSpPr>
            <a:spLocks noChangeArrowheads="1"/>
          </p:cNvSpPr>
          <p:nvPr/>
        </p:nvSpPr>
        <p:spPr bwMode="auto">
          <a:xfrm>
            <a:off x="1043608" y="122531"/>
            <a:ext cx="7128718" cy="762000"/>
          </a:xfrm>
          <a:prstGeom prst="rect">
            <a:avLst/>
          </a:prstGeom>
          <a:noFill/>
          <a:ln w="9525">
            <a:noFill/>
            <a:miter lim="800000"/>
            <a:headEnd/>
            <a:tailEnd/>
          </a:ln>
        </p:spPr>
        <p:txBody>
          <a:bodyPr anchor="ctr"/>
          <a:lstStyle/>
          <a:p>
            <a:pPr algn="ctr">
              <a:defRPr/>
            </a:pPr>
            <a:r>
              <a:rPr lang="zh-CN" altLang="en-US" sz="3200" b="0">
                <a:solidFill>
                  <a:schemeClr val="accent2">
                    <a:lumMod val="50000"/>
                  </a:schemeClr>
                </a:solidFill>
                <a:latin typeface="+mn-lt"/>
                <a:ea typeface="+mj-ea"/>
              </a:rPr>
              <a:t>酸碱电子理论要点</a:t>
            </a:r>
            <a:endParaRPr lang="en-US" altLang="zh-CN" sz="3200" b="0" dirty="0">
              <a:solidFill>
                <a:schemeClr val="accent2">
                  <a:lumMod val="50000"/>
                </a:schemeClr>
              </a:solidFill>
              <a:latin typeface="+mn-lt"/>
              <a:ea typeface="+mj-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5" name="Text Box 3"/>
          <p:cNvSpPr txBox="1">
            <a:spLocks noChangeArrowheads="1"/>
          </p:cNvSpPr>
          <p:nvPr/>
        </p:nvSpPr>
        <p:spPr bwMode="auto">
          <a:xfrm>
            <a:off x="323528" y="1196752"/>
            <a:ext cx="8537327" cy="4729564"/>
          </a:xfrm>
          <a:prstGeom prst="rect">
            <a:avLst/>
          </a:prstGeom>
          <a:noFill/>
          <a:ln w="9525">
            <a:noFill/>
            <a:miter lim="800000"/>
            <a:headEnd/>
            <a:tailEnd/>
          </a:ln>
          <a:effectLst/>
        </p:spPr>
        <p:txBody>
          <a:bodyPr wrap="square">
            <a:spAutoFit/>
          </a:bodyPr>
          <a:lstStyle/>
          <a:p>
            <a:pPr>
              <a:lnSpc>
                <a:spcPct val="130000"/>
              </a:lnSpc>
              <a:spcBef>
                <a:spcPct val="50000"/>
              </a:spcBef>
              <a:defRPr/>
            </a:pPr>
            <a:r>
              <a:rPr kumimoji="0" lang="en-US" altLang="zh-CN" b="0" dirty="0">
                <a:latin typeface="Arial" panose="020B0604020202020204" pitchFamily="34" charset="0"/>
                <a:ea typeface="+mj-ea"/>
                <a:cs typeface="Arial" panose="020B0604020202020204" pitchFamily="34" charset="0"/>
              </a:rPr>
              <a:t>        1963</a:t>
            </a:r>
            <a:r>
              <a:rPr kumimoji="0" lang="zh-CN" altLang="en-US" b="0" dirty="0">
                <a:latin typeface="Arial" panose="020B0604020202020204" pitchFamily="34" charset="0"/>
                <a:ea typeface="+mj-ea"/>
                <a:cs typeface="Arial" panose="020B0604020202020204" pitchFamily="34" charset="0"/>
              </a:rPr>
              <a:t>年，</a:t>
            </a:r>
            <a:r>
              <a:rPr kumimoji="0" lang="en-US" altLang="zh-CN" b="0" dirty="0">
                <a:latin typeface="Arial" panose="020B0604020202020204" pitchFamily="34" charset="0"/>
                <a:ea typeface="+mj-ea"/>
                <a:cs typeface="Arial" panose="020B0604020202020204" pitchFamily="34" charset="0"/>
              </a:rPr>
              <a:t>Pearson</a:t>
            </a:r>
            <a:r>
              <a:rPr kumimoji="0" lang="zh-CN" altLang="en-US" b="0" dirty="0">
                <a:latin typeface="Arial" panose="020B0604020202020204" pitchFamily="34" charset="0"/>
                <a:ea typeface="+mj-ea"/>
                <a:cs typeface="Arial" panose="020B0604020202020204" pitchFamily="34" charset="0"/>
              </a:rPr>
              <a:t>在</a:t>
            </a:r>
            <a:r>
              <a:rPr kumimoji="0" lang="en-US" altLang="zh-CN" b="0" dirty="0">
                <a:solidFill>
                  <a:srgbClr val="FF0000"/>
                </a:solidFill>
                <a:latin typeface="Arial" panose="020B0604020202020204" pitchFamily="34" charset="0"/>
                <a:ea typeface="+mj-ea"/>
                <a:cs typeface="Arial" panose="020B0604020202020204" pitchFamily="34" charset="0"/>
              </a:rPr>
              <a:t>Lewis</a:t>
            </a:r>
            <a:r>
              <a:rPr kumimoji="0" lang="zh-CN" altLang="en-US" b="0" dirty="0">
                <a:solidFill>
                  <a:srgbClr val="FF0000"/>
                </a:solidFill>
                <a:latin typeface="Arial" panose="020B0604020202020204" pitchFamily="34" charset="0"/>
                <a:ea typeface="+mj-ea"/>
                <a:cs typeface="Arial" panose="020B0604020202020204" pitchFamily="34" charset="0"/>
              </a:rPr>
              <a:t>酸碱</a:t>
            </a:r>
            <a:r>
              <a:rPr kumimoji="0" lang="zh-CN" altLang="en-US" b="0" dirty="0">
                <a:latin typeface="Arial" panose="020B0604020202020204" pitchFamily="34" charset="0"/>
                <a:ea typeface="+mj-ea"/>
                <a:cs typeface="Arial" panose="020B0604020202020204" pitchFamily="34" charset="0"/>
              </a:rPr>
              <a:t>理论基础上，提出软硬酸碱理论。根据</a:t>
            </a:r>
            <a:r>
              <a:rPr kumimoji="0" lang="en-US" altLang="zh-CN" b="0" dirty="0">
                <a:latin typeface="Arial" panose="020B0604020202020204" pitchFamily="34" charset="0"/>
                <a:ea typeface="+mj-ea"/>
                <a:cs typeface="Arial" panose="020B0604020202020204" pitchFamily="34" charset="0"/>
              </a:rPr>
              <a:t>Lewis</a:t>
            </a:r>
            <a:r>
              <a:rPr kumimoji="0" lang="zh-CN" altLang="en-US" b="0" dirty="0">
                <a:latin typeface="Arial" panose="020B0604020202020204" pitchFamily="34" charset="0"/>
                <a:ea typeface="+mj-ea"/>
                <a:cs typeface="Arial" panose="020B0604020202020204" pitchFamily="34" charset="0"/>
              </a:rPr>
              <a:t>酸碱得失电子对的难易程度，将酸分为软、硬酸，碱分为软、硬碱，以体现各酸碱的特性。</a:t>
            </a:r>
          </a:p>
          <a:p>
            <a:pPr>
              <a:lnSpc>
                <a:spcPct val="130000"/>
              </a:lnSpc>
              <a:spcBef>
                <a:spcPct val="50000"/>
              </a:spcBef>
              <a:defRPr/>
            </a:pPr>
            <a:r>
              <a:rPr kumimoji="0" lang="zh-CN" altLang="en-US" b="0" dirty="0">
                <a:latin typeface="Arial" panose="020B0604020202020204" pitchFamily="34" charset="0"/>
                <a:ea typeface="+mj-ea"/>
                <a:cs typeface="Arial" panose="020B0604020202020204" pitchFamily="34" charset="0"/>
              </a:rPr>
              <a:t>        硬酸包括</a:t>
            </a:r>
            <a:r>
              <a:rPr kumimoji="0" lang="en-US" altLang="zh-CN" b="0" dirty="0">
                <a:latin typeface="Arial" panose="020B0604020202020204" pitchFamily="34" charset="0"/>
                <a:ea typeface="+mj-ea"/>
                <a:cs typeface="Arial" panose="020B0604020202020204" pitchFamily="34" charset="0"/>
              </a:rPr>
              <a:t>Al</a:t>
            </a:r>
            <a:r>
              <a:rPr kumimoji="0" lang="en-US" altLang="zh-CN" b="0" baseline="30000" dirty="0">
                <a:latin typeface="Arial" panose="020B0604020202020204" pitchFamily="34" charset="0"/>
                <a:ea typeface="+mj-ea"/>
                <a:cs typeface="Arial" panose="020B0604020202020204" pitchFamily="34" charset="0"/>
              </a:rPr>
              <a:t>3</a:t>
            </a:r>
            <a:r>
              <a:rPr kumimoji="0" lang="en-US" altLang="zh-CN" b="0" baseline="30000" dirty="0">
                <a:latin typeface="Arial" panose="020B0604020202020204" pitchFamily="34" charset="0"/>
                <a:ea typeface="+mj-ea"/>
                <a:cs typeface="Arial" panose="020B0604020202020204" pitchFamily="34" charset="0"/>
                <a:sym typeface="Symbol" pitchFamily="18" charset="2"/>
              </a:rPr>
              <a:t></a:t>
            </a:r>
            <a:r>
              <a:rPr kumimoji="0" lang="zh-CN" altLang="en-US" b="0" dirty="0">
                <a:latin typeface="Arial" panose="020B0604020202020204" pitchFamily="34" charset="0"/>
                <a:ea typeface="+mj-ea"/>
                <a:cs typeface="Arial" panose="020B0604020202020204" pitchFamily="34" charset="0"/>
              </a:rPr>
              <a:t>、</a:t>
            </a:r>
            <a:r>
              <a:rPr kumimoji="0" lang="en-US" altLang="zh-CN" b="0" dirty="0">
                <a:latin typeface="Arial" panose="020B0604020202020204" pitchFamily="34" charset="0"/>
                <a:ea typeface="+mj-ea"/>
                <a:cs typeface="Arial" panose="020B0604020202020204" pitchFamily="34" charset="0"/>
              </a:rPr>
              <a:t>Ti</a:t>
            </a:r>
            <a:r>
              <a:rPr kumimoji="0" lang="en-US" altLang="zh-CN" b="0" baseline="30000" dirty="0">
                <a:latin typeface="Arial" panose="020B0604020202020204" pitchFamily="34" charset="0"/>
                <a:ea typeface="+mj-ea"/>
                <a:cs typeface="Arial" panose="020B0604020202020204" pitchFamily="34" charset="0"/>
              </a:rPr>
              <a:t>4</a:t>
            </a:r>
            <a:r>
              <a:rPr kumimoji="0" lang="en-US" altLang="zh-CN" b="0" baseline="30000" dirty="0">
                <a:latin typeface="Arial" panose="020B0604020202020204" pitchFamily="34" charset="0"/>
                <a:ea typeface="+mj-ea"/>
                <a:cs typeface="Arial" panose="020B0604020202020204" pitchFamily="34" charset="0"/>
                <a:sym typeface="Symbol" pitchFamily="18" charset="2"/>
              </a:rPr>
              <a:t></a:t>
            </a:r>
            <a:r>
              <a:rPr kumimoji="0" lang="zh-CN" altLang="en-US" b="0" dirty="0">
                <a:latin typeface="Arial" panose="020B0604020202020204" pitchFamily="34" charset="0"/>
                <a:ea typeface="+mj-ea"/>
                <a:cs typeface="Arial" panose="020B0604020202020204" pitchFamily="34" charset="0"/>
              </a:rPr>
              <a:t>等</a:t>
            </a:r>
            <a:r>
              <a:rPr kumimoji="0" lang="en-US" altLang="zh-CN" b="0" dirty="0">
                <a:latin typeface="Arial" panose="020B0604020202020204" pitchFamily="34" charset="0"/>
                <a:ea typeface="+mj-ea"/>
                <a:cs typeface="Arial" panose="020B0604020202020204" pitchFamily="34" charset="0"/>
              </a:rPr>
              <a:t>a</a:t>
            </a:r>
            <a:r>
              <a:rPr kumimoji="0" lang="zh-CN" altLang="en-US" b="0" dirty="0">
                <a:latin typeface="Arial" panose="020B0604020202020204" pitchFamily="34" charset="0"/>
                <a:ea typeface="+mj-ea"/>
                <a:cs typeface="Arial" panose="020B0604020202020204" pitchFamily="34" charset="0"/>
              </a:rPr>
              <a:t>类金属元素，硬碱为</a:t>
            </a:r>
            <a:r>
              <a:rPr kumimoji="0" lang="en-US" altLang="zh-CN" b="0" dirty="0">
                <a:latin typeface="Arial" panose="020B0604020202020204" pitchFamily="34" charset="0"/>
                <a:ea typeface="+mj-ea"/>
                <a:cs typeface="Arial" panose="020B0604020202020204" pitchFamily="34" charset="0"/>
              </a:rPr>
              <a:t>F</a:t>
            </a:r>
            <a:r>
              <a:rPr kumimoji="0" lang="en-US" altLang="zh-CN" b="0" baseline="30000" dirty="0">
                <a:latin typeface="Arial" panose="020B0604020202020204" pitchFamily="34" charset="0"/>
                <a:ea typeface="+mj-ea"/>
                <a:cs typeface="Arial" panose="020B0604020202020204" pitchFamily="34" charset="0"/>
                <a:sym typeface="Symbol" pitchFamily="18" charset="2"/>
              </a:rPr>
              <a:t></a:t>
            </a:r>
            <a:r>
              <a:rPr kumimoji="0" lang="zh-CN" altLang="en-US" b="0" dirty="0">
                <a:latin typeface="Arial" panose="020B0604020202020204" pitchFamily="34" charset="0"/>
                <a:ea typeface="+mj-ea"/>
                <a:cs typeface="Arial" panose="020B0604020202020204" pitchFamily="34" charset="0"/>
              </a:rPr>
              <a:t>、</a:t>
            </a:r>
            <a:r>
              <a:rPr kumimoji="0" lang="en-US" altLang="zh-CN" b="0" dirty="0">
                <a:latin typeface="Arial" panose="020B0604020202020204" pitchFamily="34" charset="0"/>
                <a:ea typeface="+mj-ea"/>
                <a:cs typeface="Arial" panose="020B0604020202020204" pitchFamily="34" charset="0"/>
              </a:rPr>
              <a:t>Cl</a:t>
            </a:r>
            <a:r>
              <a:rPr kumimoji="0" lang="en-US" altLang="zh-CN" b="0" baseline="30000" dirty="0">
                <a:latin typeface="Arial" panose="020B0604020202020204" pitchFamily="34" charset="0"/>
                <a:ea typeface="+mj-ea"/>
                <a:cs typeface="Arial" panose="020B0604020202020204" pitchFamily="34" charset="0"/>
                <a:sym typeface="Symbol" pitchFamily="18" charset="2"/>
              </a:rPr>
              <a:t></a:t>
            </a:r>
            <a:r>
              <a:rPr kumimoji="0" lang="zh-CN" altLang="en-US" b="0" dirty="0">
                <a:latin typeface="Arial" panose="020B0604020202020204" pitchFamily="34" charset="0"/>
                <a:ea typeface="+mj-ea"/>
                <a:cs typeface="Arial" panose="020B0604020202020204" pitchFamily="34" charset="0"/>
                <a:sym typeface="Symbol" pitchFamily="18" charset="2"/>
              </a:rPr>
              <a:t>、</a:t>
            </a:r>
            <a:r>
              <a:rPr kumimoji="0" lang="en-US" altLang="zh-CN" b="0" dirty="0">
                <a:latin typeface="Arial" panose="020B0604020202020204" pitchFamily="34" charset="0"/>
                <a:ea typeface="+mj-ea"/>
                <a:cs typeface="Arial" panose="020B0604020202020204" pitchFamily="34" charset="0"/>
                <a:sym typeface="Symbol" pitchFamily="18" charset="2"/>
              </a:rPr>
              <a:t>H</a:t>
            </a:r>
            <a:r>
              <a:rPr kumimoji="0" lang="en-US" altLang="zh-CN" b="0" baseline="-25000" dirty="0">
                <a:latin typeface="Arial" panose="020B0604020202020204" pitchFamily="34" charset="0"/>
                <a:ea typeface="+mj-ea"/>
                <a:cs typeface="Arial" panose="020B0604020202020204" pitchFamily="34" charset="0"/>
              </a:rPr>
              <a:t>2</a:t>
            </a:r>
            <a:r>
              <a:rPr kumimoji="0" lang="en-US" altLang="zh-CN" b="0" dirty="0">
                <a:latin typeface="Arial" panose="020B0604020202020204" pitchFamily="34" charset="0"/>
                <a:ea typeface="+mj-ea"/>
                <a:cs typeface="Arial" panose="020B0604020202020204" pitchFamily="34" charset="0"/>
              </a:rPr>
              <a:t>O…</a:t>
            </a:r>
            <a:r>
              <a:rPr kumimoji="0" lang="zh-CN" altLang="en-US" b="0" dirty="0">
                <a:latin typeface="Arial" panose="020B0604020202020204" pitchFamily="34" charset="0"/>
                <a:ea typeface="+mj-ea"/>
                <a:cs typeface="Arial" panose="020B0604020202020204" pitchFamily="34" charset="0"/>
              </a:rPr>
              <a:t>；软酸包括</a:t>
            </a:r>
            <a:r>
              <a:rPr kumimoji="0" lang="en-US" altLang="zh-CN" b="0" dirty="0">
                <a:latin typeface="Arial" panose="020B0604020202020204" pitchFamily="34" charset="0"/>
                <a:ea typeface="+mj-ea"/>
                <a:cs typeface="Arial" panose="020B0604020202020204" pitchFamily="34" charset="0"/>
              </a:rPr>
              <a:t>Ag</a:t>
            </a:r>
            <a:r>
              <a:rPr kumimoji="0" lang="en-US" altLang="zh-CN" b="0" baseline="30000" dirty="0">
                <a:latin typeface="Arial" panose="020B0604020202020204" pitchFamily="34" charset="0"/>
                <a:ea typeface="+mj-ea"/>
                <a:cs typeface="Arial" panose="020B0604020202020204" pitchFamily="34" charset="0"/>
                <a:sym typeface="Symbol" pitchFamily="18" charset="2"/>
              </a:rPr>
              <a:t></a:t>
            </a:r>
            <a:r>
              <a:rPr kumimoji="0" lang="zh-CN" altLang="en-US" b="0" dirty="0">
                <a:latin typeface="Arial" panose="020B0604020202020204" pitchFamily="34" charset="0"/>
                <a:ea typeface="+mj-ea"/>
                <a:cs typeface="Arial" panose="020B0604020202020204" pitchFamily="34" charset="0"/>
              </a:rPr>
              <a:t>、</a:t>
            </a:r>
            <a:r>
              <a:rPr kumimoji="0" lang="en-US" altLang="zh-CN" b="0" dirty="0">
                <a:latin typeface="Arial" panose="020B0604020202020204" pitchFamily="34" charset="0"/>
                <a:ea typeface="+mj-ea"/>
                <a:cs typeface="Arial" panose="020B0604020202020204" pitchFamily="34" charset="0"/>
              </a:rPr>
              <a:t>Pt</a:t>
            </a:r>
            <a:r>
              <a:rPr kumimoji="0" lang="en-US" altLang="zh-CN" b="0" baseline="30000" dirty="0">
                <a:latin typeface="Arial" panose="020B0604020202020204" pitchFamily="34" charset="0"/>
                <a:ea typeface="+mj-ea"/>
                <a:cs typeface="Arial" panose="020B0604020202020204" pitchFamily="34" charset="0"/>
              </a:rPr>
              <a:t>2</a:t>
            </a:r>
            <a:r>
              <a:rPr kumimoji="0" lang="en-US" altLang="zh-CN" b="0" baseline="30000" dirty="0">
                <a:latin typeface="Arial" panose="020B0604020202020204" pitchFamily="34" charset="0"/>
                <a:ea typeface="+mj-ea"/>
                <a:cs typeface="Arial" panose="020B0604020202020204" pitchFamily="34" charset="0"/>
                <a:sym typeface="Symbol" pitchFamily="18" charset="2"/>
              </a:rPr>
              <a:t></a:t>
            </a:r>
            <a:r>
              <a:rPr kumimoji="0" lang="zh-CN" altLang="en-US" b="0" dirty="0">
                <a:latin typeface="Arial" panose="020B0604020202020204" pitchFamily="34" charset="0"/>
                <a:ea typeface="+mj-ea"/>
                <a:cs typeface="Arial" panose="020B0604020202020204" pitchFamily="34" charset="0"/>
              </a:rPr>
              <a:t>、</a:t>
            </a:r>
            <a:r>
              <a:rPr kumimoji="0" lang="en-US" altLang="zh-CN" b="0" dirty="0">
                <a:latin typeface="Arial" panose="020B0604020202020204" pitchFamily="34" charset="0"/>
                <a:ea typeface="+mj-ea"/>
                <a:cs typeface="Arial" panose="020B0604020202020204" pitchFamily="34" charset="0"/>
              </a:rPr>
              <a:t>Hg</a:t>
            </a:r>
            <a:r>
              <a:rPr kumimoji="0" lang="en-US" altLang="zh-CN" b="0" baseline="30000" dirty="0">
                <a:latin typeface="Arial" panose="020B0604020202020204" pitchFamily="34" charset="0"/>
                <a:ea typeface="+mj-ea"/>
                <a:cs typeface="Arial" panose="020B0604020202020204" pitchFamily="34" charset="0"/>
              </a:rPr>
              <a:t>2</a:t>
            </a:r>
            <a:r>
              <a:rPr kumimoji="0" lang="en-US" altLang="zh-CN" b="0" baseline="30000" dirty="0">
                <a:latin typeface="Arial" panose="020B0604020202020204" pitchFamily="34" charset="0"/>
                <a:ea typeface="+mj-ea"/>
                <a:cs typeface="Arial" panose="020B0604020202020204" pitchFamily="34" charset="0"/>
                <a:sym typeface="Symbol" pitchFamily="18" charset="2"/>
              </a:rPr>
              <a:t></a:t>
            </a:r>
            <a:r>
              <a:rPr kumimoji="0" lang="zh-CN" altLang="en-US" b="0" dirty="0">
                <a:latin typeface="Arial" panose="020B0604020202020204" pitchFamily="34" charset="0"/>
                <a:ea typeface="+mj-ea"/>
                <a:cs typeface="Arial" panose="020B0604020202020204" pitchFamily="34" charset="0"/>
              </a:rPr>
              <a:t>等</a:t>
            </a:r>
            <a:r>
              <a:rPr kumimoji="0" lang="en-US" altLang="zh-CN" b="0" dirty="0">
                <a:latin typeface="Arial" panose="020B0604020202020204" pitchFamily="34" charset="0"/>
                <a:ea typeface="+mj-ea"/>
                <a:cs typeface="Arial" panose="020B0604020202020204" pitchFamily="34" charset="0"/>
              </a:rPr>
              <a:t>b</a:t>
            </a:r>
            <a:r>
              <a:rPr kumimoji="0" lang="zh-CN" altLang="en-US" b="0" dirty="0">
                <a:latin typeface="Arial" panose="020B0604020202020204" pitchFamily="34" charset="0"/>
                <a:ea typeface="+mj-ea"/>
                <a:cs typeface="Arial" panose="020B0604020202020204" pitchFamily="34" charset="0"/>
              </a:rPr>
              <a:t>类金属元素，软碱为</a:t>
            </a:r>
            <a:r>
              <a:rPr kumimoji="0" lang="en-US" altLang="zh-CN" b="0" dirty="0">
                <a:latin typeface="Arial" panose="020B0604020202020204" pitchFamily="34" charset="0"/>
                <a:ea typeface="+mj-ea"/>
                <a:cs typeface="Arial" panose="020B0604020202020204" pitchFamily="34" charset="0"/>
              </a:rPr>
              <a:t>I</a:t>
            </a:r>
            <a:r>
              <a:rPr kumimoji="0" lang="en-US" altLang="zh-CN" b="0" baseline="30000" dirty="0">
                <a:latin typeface="Arial" panose="020B0604020202020204" pitchFamily="34" charset="0"/>
                <a:ea typeface="+mj-ea"/>
                <a:cs typeface="Arial" panose="020B0604020202020204" pitchFamily="34" charset="0"/>
                <a:sym typeface="Symbol" pitchFamily="18" charset="2"/>
              </a:rPr>
              <a:t></a:t>
            </a:r>
            <a:r>
              <a:rPr kumimoji="0" lang="zh-CN" altLang="en-US" b="0" dirty="0">
                <a:latin typeface="Arial" panose="020B0604020202020204" pitchFamily="34" charset="0"/>
                <a:ea typeface="+mj-ea"/>
                <a:cs typeface="Arial" panose="020B0604020202020204" pitchFamily="34" charset="0"/>
              </a:rPr>
              <a:t>、</a:t>
            </a:r>
            <a:r>
              <a:rPr kumimoji="0" lang="en-US" altLang="zh-CN" b="0" dirty="0">
                <a:latin typeface="Arial" panose="020B0604020202020204" pitchFamily="34" charset="0"/>
                <a:ea typeface="+mj-ea"/>
                <a:cs typeface="Arial" panose="020B0604020202020204" pitchFamily="34" charset="0"/>
              </a:rPr>
              <a:t>S</a:t>
            </a:r>
            <a:r>
              <a:rPr kumimoji="0" lang="en-US" altLang="zh-CN" b="0" baseline="30000" dirty="0">
                <a:latin typeface="Arial" panose="020B0604020202020204" pitchFamily="34" charset="0"/>
                <a:ea typeface="+mj-ea"/>
                <a:cs typeface="Arial" panose="020B0604020202020204" pitchFamily="34" charset="0"/>
              </a:rPr>
              <a:t>2</a:t>
            </a:r>
            <a:r>
              <a:rPr kumimoji="0" lang="en-US" altLang="zh-CN" b="0" baseline="30000" dirty="0">
                <a:latin typeface="Arial" panose="020B0604020202020204" pitchFamily="34" charset="0"/>
                <a:ea typeface="+mj-ea"/>
                <a:cs typeface="Arial" panose="020B0604020202020204" pitchFamily="34" charset="0"/>
                <a:sym typeface="Symbol" pitchFamily="18" charset="2"/>
              </a:rPr>
              <a:t></a:t>
            </a:r>
            <a:r>
              <a:rPr kumimoji="0" lang="en-US" altLang="zh-CN" b="0" dirty="0">
                <a:latin typeface="Arial" panose="020B0604020202020204" pitchFamily="34" charset="0"/>
                <a:ea typeface="+mj-ea"/>
                <a:cs typeface="Arial" panose="020B0604020202020204" pitchFamily="34" charset="0"/>
              </a:rPr>
              <a:t>…</a:t>
            </a:r>
            <a:r>
              <a:rPr kumimoji="0" lang="zh-CN" altLang="en-US" b="0" dirty="0">
                <a:latin typeface="Arial" panose="020B0604020202020204" pitchFamily="34" charset="0"/>
                <a:ea typeface="+mj-ea"/>
                <a:cs typeface="Arial" panose="020B0604020202020204" pitchFamily="34" charset="0"/>
              </a:rPr>
              <a:t>；</a:t>
            </a:r>
            <a:r>
              <a:rPr kumimoji="0" lang="en-US" altLang="zh-CN" b="0" dirty="0">
                <a:latin typeface="Arial" panose="020B0604020202020204" pitchFamily="34" charset="0"/>
                <a:ea typeface="+mj-ea"/>
                <a:cs typeface="Arial" panose="020B0604020202020204" pitchFamily="34" charset="0"/>
              </a:rPr>
              <a:t>(</a:t>
            </a:r>
            <a:r>
              <a:rPr kumimoji="0" lang="zh-CN" altLang="en-US" b="0" dirty="0">
                <a:latin typeface="Arial" panose="020B0604020202020204" pitchFamily="34" charset="0"/>
                <a:ea typeface="+mj-ea"/>
                <a:cs typeface="Arial" panose="020B0604020202020204" pitchFamily="34" charset="0"/>
              </a:rPr>
              <a:t>介于两者之间</a:t>
            </a:r>
            <a:r>
              <a:rPr kumimoji="0" lang="en-US" altLang="zh-CN" b="0" dirty="0">
                <a:latin typeface="Arial" panose="020B0604020202020204" pitchFamily="34" charset="0"/>
                <a:ea typeface="+mj-ea"/>
                <a:cs typeface="Arial" panose="020B0604020202020204" pitchFamily="34" charset="0"/>
              </a:rPr>
              <a:t>)</a:t>
            </a:r>
            <a:r>
              <a:rPr kumimoji="0" lang="zh-CN" altLang="en-US" b="0" dirty="0">
                <a:latin typeface="Arial" panose="020B0604020202020204" pitchFamily="34" charset="0"/>
                <a:ea typeface="+mj-ea"/>
                <a:cs typeface="Arial" panose="020B0604020202020204" pitchFamily="34" charset="0"/>
              </a:rPr>
              <a:t>交界酸包括</a:t>
            </a:r>
            <a:r>
              <a:rPr kumimoji="0" lang="en-US" altLang="zh-CN" b="0" dirty="0">
                <a:latin typeface="Arial" panose="020B0604020202020204" pitchFamily="34" charset="0"/>
                <a:ea typeface="+mj-ea"/>
                <a:cs typeface="Arial" panose="020B0604020202020204" pitchFamily="34" charset="0"/>
              </a:rPr>
              <a:t>Cu</a:t>
            </a:r>
            <a:r>
              <a:rPr kumimoji="0" lang="en-US" altLang="zh-CN" b="0" baseline="30000" dirty="0">
                <a:latin typeface="Arial" panose="020B0604020202020204" pitchFamily="34" charset="0"/>
                <a:ea typeface="+mj-ea"/>
                <a:cs typeface="Arial" panose="020B0604020202020204" pitchFamily="34" charset="0"/>
              </a:rPr>
              <a:t>2</a:t>
            </a:r>
            <a:r>
              <a:rPr kumimoji="0" lang="en-US" altLang="zh-CN" b="0" baseline="30000" dirty="0">
                <a:latin typeface="Arial" panose="020B0604020202020204" pitchFamily="34" charset="0"/>
                <a:ea typeface="+mj-ea"/>
                <a:cs typeface="Arial" panose="020B0604020202020204" pitchFamily="34" charset="0"/>
                <a:sym typeface="Symbol" pitchFamily="18" charset="2"/>
              </a:rPr>
              <a:t></a:t>
            </a:r>
            <a:r>
              <a:rPr kumimoji="0" lang="zh-CN" altLang="en-US" b="0" dirty="0">
                <a:latin typeface="Arial" panose="020B0604020202020204" pitchFamily="34" charset="0"/>
                <a:ea typeface="+mj-ea"/>
                <a:cs typeface="Arial" panose="020B0604020202020204" pitchFamily="34" charset="0"/>
              </a:rPr>
              <a:t>、</a:t>
            </a:r>
            <a:r>
              <a:rPr kumimoji="0" lang="en-US" altLang="zh-CN" b="0" dirty="0">
                <a:latin typeface="Arial" panose="020B0604020202020204" pitchFamily="34" charset="0"/>
                <a:ea typeface="+mj-ea"/>
                <a:cs typeface="Arial" panose="020B0604020202020204" pitchFamily="34" charset="0"/>
              </a:rPr>
              <a:t>Fe</a:t>
            </a:r>
            <a:r>
              <a:rPr kumimoji="0" lang="en-US" altLang="zh-CN" b="0" baseline="30000" dirty="0">
                <a:latin typeface="Arial" panose="020B0604020202020204" pitchFamily="34" charset="0"/>
                <a:ea typeface="+mj-ea"/>
                <a:cs typeface="Arial" panose="020B0604020202020204" pitchFamily="34" charset="0"/>
              </a:rPr>
              <a:t>2</a:t>
            </a:r>
            <a:r>
              <a:rPr kumimoji="0" lang="en-US" altLang="zh-CN" b="0" baseline="30000" dirty="0">
                <a:latin typeface="Arial" panose="020B0604020202020204" pitchFamily="34" charset="0"/>
                <a:ea typeface="+mj-ea"/>
                <a:cs typeface="Arial" panose="020B0604020202020204" pitchFamily="34" charset="0"/>
                <a:sym typeface="Symbol" pitchFamily="18" charset="2"/>
              </a:rPr>
              <a:t></a:t>
            </a:r>
            <a:r>
              <a:rPr kumimoji="0" lang="zh-CN" altLang="en-US" b="0" dirty="0">
                <a:latin typeface="Arial" panose="020B0604020202020204" pitchFamily="34" charset="0"/>
                <a:ea typeface="+mj-ea"/>
                <a:cs typeface="Arial" panose="020B0604020202020204" pitchFamily="34" charset="0"/>
              </a:rPr>
              <a:t>等，交界碱为</a:t>
            </a:r>
            <a:r>
              <a:rPr kumimoji="0" lang="en-US" altLang="zh-CN" b="0" dirty="0">
                <a:latin typeface="Arial" panose="020B0604020202020204" pitchFamily="34" charset="0"/>
                <a:ea typeface="+mj-ea"/>
                <a:cs typeface="Arial" panose="020B0604020202020204" pitchFamily="34" charset="0"/>
              </a:rPr>
              <a:t>NO</a:t>
            </a:r>
            <a:r>
              <a:rPr kumimoji="0" lang="en-US" altLang="zh-CN" b="0" baseline="-25000" dirty="0">
                <a:latin typeface="Arial" panose="020B0604020202020204" pitchFamily="34" charset="0"/>
                <a:ea typeface="+mj-ea"/>
                <a:cs typeface="Arial" panose="020B0604020202020204" pitchFamily="34" charset="0"/>
              </a:rPr>
              <a:t>2</a:t>
            </a:r>
            <a:r>
              <a:rPr kumimoji="0" lang="en-US" altLang="zh-CN" b="0" baseline="30000" dirty="0">
                <a:latin typeface="Arial" panose="020B0604020202020204" pitchFamily="34" charset="0"/>
                <a:ea typeface="+mj-ea"/>
                <a:cs typeface="Arial" panose="020B0604020202020204" pitchFamily="34" charset="0"/>
                <a:sym typeface="Symbol" pitchFamily="18" charset="2"/>
              </a:rPr>
              <a:t></a:t>
            </a:r>
            <a:r>
              <a:rPr kumimoji="0" lang="zh-CN" altLang="en-US" b="0" dirty="0">
                <a:latin typeface="Arial" panose="020B0604020202020204" pitchFamily="34" charset="0"/>
                <a:ea typeface="+mj-ea"/>
                <a:cs typeface="Arial" panose="020B0604020202020204" pitchFamily="34" charset="0"/>
              </a:rPr>
              <a:t>、</a:t>
            </a:r>
            <a:r>
              <a:rPr kumimoji="0" lang="en-US" altLang="zh-CN" b="0" dirty="0">
                <a:latin typeface="Arial" panose="020B0604020202020204" pitchFamily="34" charset="0"/>
                <a:ea typeface="+mj-ea"/>
                <a:cs typeface="Arial" panose="020B0604020202020204" pitchFamily="34" charset="0"/>
              </a:rPr>
              <a:t>SO</a:t>
            </a:r>
            <a:r>
              <a:rPr kumimoji="0" lang="en-US" altLang="zh-CN" b="0" baseline="-25000" dirty="0">
                <a:latin typeface="Arial" panose="020B0604020202020204" pitchFamily="34" charset="0"/>
                <a:ea typeface="+mj-ea"/>
                <a:cs typeface="Arial" panose="020B0604020202020204" pitchFamily="34" charset="0"/>
              </a:rPr>
              <a:t>3</a:t>
            </a:r>
            <a:r>
              <a:rPr kumimoji="0" lang="en-US" altLang="zh-CN" b="0" baseline="30000" dirty="0">
                <a:latin typeface="Arial" panose="020B0604020202020204" pitchFamily="34" charset="0"/>
                <a:ea typeface="+mj-ea"/>
                <a:cs typeface="Arial" panose="020B0604020202020204" pitchFamily="34" charset="0"/>
              </a:rPr>
              <a:t>2</a:t>
            </a:r>
            <a:r>
              <a:rPr kumimoji="0" lang="en-US" altLang="zh-CN" b="0" baseline="30000" dirty="0">
                <a:latin typeface="Arial" panose="020B0604020202020204" pitchFamily="34" charset="0"/>
                <a:ea typeface="+mj-ea"/>
                <a:cs typeface="Arial" panose="020B0604020202020204" pitchFamily="34" charset="0"/>
                <a:sym typeface="Symbol" pitchFamily="18" charset="2"/>
              </a:rPr>
              <a:t></a:t>
            </a:r>
            <a:r>
              <a:rPr kumimoji="0" lang="zh-CN" altLang="en-US" b="0" dirty="0">
                <a:latin typeface="Arial" panose="020B0604020202020204" pitchFamily="34" charset="0"/>
                <a:ea typeface="+mj-ea"/>
                <a:cs typeface="Arial" panose="020B0604020202020204" pitchFamily="34" charset="0"/>
              </a:rPr>
              <a:t>等。</a:t>
            </a:r>
          </a:p>
          <a:p>
            <a:pPr>
              <a:lnSpc>
                <a:spcPct val="130000"/>
              </a:lnSpc>
              <a:spcBef>
                <a:spcPct val="50000"/>
              </a:spcBef>
              <a:defRPr/>
            </a:pPr>
            <a:r>
              <a:rPr kumimoji="0" lang="zh-CN" altLang="en-US" b="0" dirty="0">
                <a:latin typeface="Arial" panose="020B0604020202020204" pitchFamily="34" charset="0"/>
                <a:ea typeface="+mj-ea"/>
                <a:cs typeface="Arial" panose="020B0604020202020204" pitchFamily="34" charset="0"/>
              </a:rPr>
              <a:t>        酸碱结合倾向的规律是：“硬酸优先和硬碱结合，软酸优先和软碱结合”，即反应倾向于生成硬</a:t>
            </a:r>
            <a:r>
              <a:rPr kumimoji="0" lang="zh-CN" altLang="en-US" b="0" dirty="0">
                <a:latin typeface="Arial" panose="020B0604020202020204" pitchFamily="34" charset="0"/>
                <a:ea typeface="+mj-ea"/>
                <a:cs typeface="Arial" panose="020B0604020202020204" pitchFamily="34" charset="0"/>
                <a:sym typeface="Symbol" pitchFamily="18" charset="2"/>
              </a:rPr>
              <a:t></a:t>
            </a:r>
            <a:r>
              <a:rPr kumimoji="0" lang="zh-CN" altLang="en-US" b="0" dirty="0">
                <a:latin typeface="Arial" panose="020B0604020202020204" pitchFamily="34" charset="0"/>
                <a:ea typeface="+mj-ea"/>
                <a:cs typeface="Arial" panose="020B0604020202020204" pitchFamily="34" charset="0"/>
              </a:rPr>
              <a:t>硬、软</a:t>
            </a:r>
            <a:r>
              <a:rPr kumimoji="0" lang="zh-CN" altLang="en-US" b="0" dirty="0">
                <a:latin typeface="Arial" panose="020B0604020202020204" pitchFamily="34" charset="0"/>
                <a:ea typeface="+mj-ea"/>
                <a:cs typeface="Arial" panose="020B0604020202020204" pitchFamily="34" charset="0"/>
                <a:sym typeface="Symbol" pitchFamily="18" charset="2"/>
              </a:rPr>
              <a:t></a:t>
            </a:r>
            <a:r>
              <a:rPr kumimoji="0" lang="zh-CN" altLang="en-US" b="0" dirty="0">
                <a:latin typeface="Arial" panose="020B0604020202020204" pitchFamily="34" charset="0"/>
                <a:ea typeface="+mj-ea"/>
                <a:cs typeface="Arial" panose="020B0604020202020204" pitchFamily="34" charset="0"/>
              </a:rPr>
              <a:t>软化合物。</a:t>
            </a:r>
          </a:p>
        </p:txBody>
      </p:sp>
      <p:sp>
        <p:nvSpPr>
          <p:cNvPr id="5" name="矩形 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6" name="Rectangle 6"/>
          <p:cNvSpPr>
            <a:spLocks noChangeArrowheads="1"/>
          </p:cNvSpPr>
          <p:nvPr/>
        </p:nvSpPr>
        <p:spPr bwMode="auto">
          <a:xfrm>
            <a:off x="1043682" y="122531"/>
            <a:ext cx="7128718" cy="762000"/>
          </a:xfrm>
          <a:prstGeom prst="rect">
            <a:avLst/>
          </a:prstGeom>
          <a:noFill/>
          <a:ln w="9525">
            <a:noFill/>
            <a:miter lim="800000"/>
            <a:headEnd/>
            <a:tailEnd/>
          </a:ln>
        </p:spPr>
        <p:txBody>
          <a:bodyPr anchor="ctr"/>
          <a:lstStyle/>
          <a:p>
            <a:pPr algn="ctr">
              <a:defRPr/>
            </a:pPr>
            <a:r>
              <a:rPr lang="en-US" altLang="zh-CN" sz="3200" b="0" dirty="0">
                <a:solidFill>
                  <a:schemeClr val="accent2">
                    <a:lumMod val="50000"/>
                  </a:schemeClr>
                </a:solidFill>
                <a:latin typeface="+mn-lt"/>
                <a:ea typeface="+mj-ea"/>
              </a:rPr>
              <a:t>(5) Pearson</a:t>
            </a:r>
            <a:r>
              <a:rPr lang="zh-CN" altLang="en-US" sz="3200" b="0" dirty="0">
                <a:solidFill>
                  <a:schemeClr val="accent2">
                    <a:lumMod val="50000"/>
                  </a:schemeClr>
                </a:solidFill>
                <a:latin typeface="+mn-lt"/>
                <a:ea typeface="+mj-ea"/>
              </a:rPr>
              <a:t> 软硬酸碱理论 </a:t>
            </a:r>
            <a:r>
              <a:rPr lang="en-US" altLang="zh-CN" sz="3200" b="0" dirty="0">
                <a:solidFill>
                  <a:schemeClr val="accent2">
                    <a:lumMod val="50000"/>
                  </a:schemeClr>
                </a:solidFill>
                <a:latin typeface="+mn-lt"/>
                <a:ea typeface="+mj-ea"/>
              </a:rPr>
              <a:t>(1963)</a:t>
            </a:r>
          </a:p>
        </p:txBody>
      </p:sp>
      <p:sp>
        <p:nvSpPr>
          <p:cNvPr id="7" name="页脚占位符 1"/>
          <p:cNvSpPr>
            <a:spLocks noGrp="1"/>
          </p:cNvSpPr>
          <p:nvPr>
            <p:ph type="ftr" sz="quarter" idx="10"/>
          </p:nvPr>
        </p:nvSpPr>
        <p:spPr>
          <a:xfrm>
            <a:off x="0" y="6553200"/>
            <a:ext cx="457200" cy="228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2371A666-4827-42C6-B7D7-4A6AC365699C}" type="slidenum">
              <a:rPr lang="zh-CN" altLang="en-US" sz="1400" smtClean="0"/>
              <a:pPr eaLnBrk="1" hangingPunct="1"/>
              <a:t>23</a:t>
            </a:fld>
            <a:endParaRPr lang="en-US" altLang="zh-CN" sz="1400" dirty="0"/>
          </a:p>
        </p:txBody>
      </p:sp>
      <p:sp>
        <p:nvSpPr>
          <p:cNvPr id="2" name="文本框 1"/>
          <p:cNvSpPr txBox="1"/>
          <p:nvPr/>
        </p:nvSpPr>
        <p:spPr>
          <a:xfrm>
            <a:off x="4932040" y="6100588"/>
            <a:ext cx="3897221" cy="461665"/>
          </a:xfrm>
          <a:prstGeom prst="rect">
            <a:avLst/>
          </a:prstGeom>
          <a:noFill/>
        </p:spPr>
        <p:txBody>
          <a:bodyPr wrap="none" rtlCol="0">
            <a:spAutoFit/>
          </a:bodyPr>
          <a:lstStyle/>
          <a:p>
            <a:r>
              <a:rPr kumimoji="1" lang="zh-CN" altLang="en-US" dirty="0">
                <a:solidFill>
                  <a:srgbClr val="0000FF"/>
                </a:solidFill>
                <a:latin typeface="SimHei" charset="-122"/>
                <a:ea typeface="SimHei" charset="-122"/>
                <a:cs typeface="SimHei" charset="-122"/>
              </a:rPr>
              <a:t>本章不要求，</a:t>
            </a:r>
            <a:r>
              <a:rPr kumimoji="1" lang="en-US" altLang="zh-CN" dirty="0">
                <a:solidFill>
                  <a:srgbClr val="0000FF"/>
                </a:solidFill>
                <a:latin typeface="SimHei" charset="-122"/>
                <a:ea typeface="SimHei" charset="-122"/>
                <a:cs typeface="SimHei" charset="-122"/>
              </a:rPr>
              <a:t>“</a:t>
            </a:r>
            <a:r>
              <a:rPr kumimoji="1" lang="zh-CN" altLang="en-US" dirty="0">
                <a:solidFill>
                  <a:srgbClr val="0000FF"/>
                </a:solidFill>
                <a:latin typeface="SimHei" charset="-122"/>
                <a:ea typeface="SimHei" charset="-122"/>
                <a:cs typeface="SimHei" charset="-122"/>
              </a:rPr>
              <a:t>配位化学</a:t>
            </a:r>
            <a:r>
              <a:rPr kumimoji="1" lang="en-US" altLang="zh-CN" dirty="0">
                <a:solidFill>
                  <a:srgbClr val="0000FF"/>
                </a:solidFill>
                <a:latin typeface="SimHei" charset="-122"/>
                <a:ea typeface="SimHei" charset="-122"/>
                <a:cs typeface="SimHei" charset="-122"/>
              </a:rPr>
              <a:t>”</a:t>
            </a:r>
            <a:endParaRPr kumimoji="1" lang="zh-CN" altLang="en-US" dirty="0">
              <a:solidFill>
                <a:srgbClr val="0000FF"/>
              </a:solidFill>
              <a:latin typeface="SimHei" charset="-122"/>
              <a:ea typeface="SimHei" charset="-122"/>
              <a:cs typeface="SimHei"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778" name="Text Box 2"/>
          <p:cNvSpPr txBox="1">
            <a:spLocks noChangeArrowheads="1"/>
          </p:cNvSpPr>
          <p:nvPr/>
        </p:nvSpPr>
        <p:spPr bwMode="auto">
          <a:xfrm>
            <a:off x="323528" y="1772816"/>
            <a:ext cx="8328025" cy="2862322"/>
          </a:xfrm>
          <a:prstGeom prst="rect">
            <a:avLst/>
          </a:prstGeom>
          <a:noFill/>
          <a:ln w="9525">
            <a:noFill/>
            <a:miter lim="800000"/>
            <a:headEnd/>
            <a:tailEnd/>
          </a:ln>
          <a:effectLst/>
        </p:spPr>
        <p:txBody>
          <a:bodyPr>
            <a:spAutoFit/>
          </a:bodyPr>
          <a:lstStyle/>
          <a:p>
            <a:pPr marL="342900" indent="-342900">
              <a:lnSpc>
                <a:spcPct val="150000"/>
              </a:lnSpc>
              <a:spcBef>
                <a:spcPct val="50000"/>
              </a:spcBef>
              <a:buFont typeface="Wingdings" panose="05000000000000000000" pitchFamily="2" charset="2"/>
              <a:buChar char="Ø"/>
              <a:defRPr/>
            </a:pPr>
            <a:r>
              <a:rPr kumimoji="0" lang="zh-CN" altLang="en-US" b="0" dirty="0">
                <a:latin typeface="Arial" panose="020B0604020202020204" pitchFamily="34" charset="0"/>
                <a:ea typeface="+mj-ea"/>
                <a:cs typeface="Arial" panose="020B0604020202020204" pitchFamily="34" charset="0"/>
              </a:rPr>
              <a:t>水溶液体系中的酸碱性 </a:t>
            </a:r>
            <a:r>
              <a:rPr kumimoji="0" lang="en-US" altLang="zh-CN" b="0" dirty="0">
                <a:latin typeface="Arial" panose="020B0604020202020204" pitchFamily="34" charset="0"/>
                <a:ea typeface="+mj-ea"/>
                <a:cs typeface="Arial" panose="020B0604020202020204" pitchFamily="34" charset="0"/>
              </a:rPr>
              <a:t>——</a:t>
            </a:r>
            <a:r>
              <a:rPr kumimoji="0" lang="zh-CN" altLang="en-US" b="0" dirty="0">
                <a:latin typeface="Arial" panose="020B0604020202020204" pitchFamily="34" charset="0"/>
                <a:ea typeface="+mj-ea"/>
                <a:cs typeface="Arial" panose="020B0604020202020204" pitchFamily="34" charset="0"/>
              </a:rPr>
              <a:t>电离理论，</a:t>
            </a:r>
            <a:r>
              <a:rPr kumimoji="0" lang="zh-CN" altLang="en-US" b="0" dirty="0">
                <a:solidFill>
                  <a:schemeClr val="accent2"/>
                </a:solidFill>
                <a:latin typeface="Arial" panose="020B0604020202020204" pitchFamily="34" charset="0"/>
                <a:ea typeface="+mj-ea"/>
                <a:cs typeface="Arial" panose="020B0604020202020204" pitchFamily="34" charset="0"/>
              </a:rPr>
              <a:t>质子理论</a:t>
            </a:r>
            <a:r>
              <a:rPr kumimoji="0" lang="zh-CN" altLang="en-US" b="0" dirty="0">
                <a:latin typeface="Arial" panose="020B0604020202020204" pitchFamily="34" charset="0"/>
                <a:ea typeface="+mj-ea"/>
                <a:cs typeface="Arial" panose="020B0604020202020204" pitchFamily="34" charset="0"/>
              </a:rPr>
              <a:t>；</a:t>
            </a:r>
            <a:endParaRPr kumimoji="0" lang="en-US" altLang="zh-CN" b="0" dirty="0">
              <a:latin typeface="Arial" panose="020B0604020202020204" pitchFamily="34" charset="0"/>
              <a:ea typeface="+mj-ea"/>
              <a:cs typeface="Arial" panose="020B0604020202020204" pitchFamily="34" charset="0"/>
            </a:endParaRPr>
          </a:p>
          <a:p>
            <a:pPr marL="342900" indent="-342900">
              <a:lnSpc>
                <a:spcPct val="150000"/>
              </a:lnSpc>
              <a:spcBef>
                <a:spcPct val="50000"/>
              </a:spcBef>
              <a:buFont typeface="Wingdings" panose="05000000000000000000" pitchFamily="2" charset="2"/>
              <a:buChar char="Ø"/>
              <a:defRPr/>
            </a:pPr>
            <a:r>
              <a:rPr kumimoji="0" lang="zh-CN" altLang="en-US" b="0" dirty="0">
                <a:latin typeface="+mj-ea"/>
                <a:ea typeface="+mj-ea"/>
                <a:cs typeface="Arial" panose="020B0604020202020204" pitchFamily="34" charset="0"/>
              </a:rPr>
              <a:t>非水溶液中的酸碱性 </a:t>
            </a:r>
            <a:r>
              <a:rPr kumimoji="0" lang="en-US" altLang="zh-CN" b="0" dirty="0">
                <a:latin typeface="+mj-ea"/>
                <a:ea typeface="+mj-ea"/>
                <a:cs typeface="Arial" panose="020B0604020202020204" pitchFamily="34" charset="0"/>
              </a:rPr>
              <a:t>—— </a:t>
            </a:r>
            <a:r>
              <a:rPr kumimoji="0" lang="zh-CN" altLang="en-US" b="0" dirty="0">
                <a:latin typeface="+mj-ea"/>
                <a:ea typeface="+mj-ea"/>
                <a:cs typeface="Arial" panose="020B0604020202020204" pitchFamily="34" charset="0"/>
              </a:rPr>
              <a:t>质子理论，</a:t>
            </a:r>
            <a:r>
              <a:rPr kumimoji="0" lang="zh-CN" altLang="en-US" b="0" dirty="0">
                <a:solidFill>
                  <a:schemeClr val="accent2"/>
                </a:solidFill>
                <a:latin typeface="Arial" panose="020B0604020202020204" pitchFamily="34" charset="0"/>
                <a:ea typeface="+mj-ea"/>
                <a:cs typeface="Arial" panose="020B0604020202020204" pitchFamily="34" charset="0"/>
              </a:rPr>
              <a:t>电子理论</a:t>
            </a:r>
            <a:r>
              <a:rPr kumimoji="0" lang="zh-CN" altLang="en-US" b="0" dirty="0">
                <a:latin typeface="+mj-ea"/>
                <a:ea typeface="+mj-ea"/>
                <a:cs typeface="Arial" panose="020B0604020202020204" pitchFamily="34" charset="0"/>
              </a:rPr>
              <a:t>；</a:t>
            </a:r>
            <a:endParaRPr kumimoji="0" lang="en-US" altLang="zh-CN" b="0" dirty="0">
              <a:latin typeface="+mj-ea"/>
              <a:ea typeface="+mj-ea"/>
              <a:cs typeface="Arial" panose="020B0604020202020204" pitchFamily="34" charset="0"/>
            </a:endParaRPr>
          </a:p>
          <a:p>
            <a:pPr marL="342900" indent="-342900">
              <a:lnSpc>
                <a:spcPct val="150000"/>
              </a:lnSpc>
              <a:spcBef>
                <a:spcPct val="50000"/>
              </a:spcBef>
              <a:buFont typeface="Wingdings" panose="05000000000000000000" pitchFamily="2" charset="2"/>
              <a:buChar char="Ø"/>
              <a:defRPr/>
            </a:pPr>
            <a:r>
              <a:rPr kumimoji="0" lang="zh-CN" altLang="en-US" b="0" dirty="0">
                <a:latin typeface="Arial" panose="020B0604020202020204" pitchFamily="34" charset="0"/>
                <a:ea typeface="+mj-ea"/>
                <a:cs typeface="Arial" panose="020B0604020202020204" pitchFamily="34" charset="0"/>
              </a:rPr>
              <a:t>有机化学和配位化学中的问题 </a:t>
            </a:r>
            <a:r>
              <a:rPr kumimoji="0" lang="en-US" altLang="zh-CN" b="0" dirty="0">
                <a:latin typeface="Arial" panose="020B0604020202020204" pitchFamily="34" charset="0"/>
                <a:ea typeface="+mj-ea"/>
                <a:cs typeface="Arial" panose="020B0604020202020204" pitchFamily="34" charset="0"/>
              </a:rPr>
              <a:t>——</a:t>
            </a:r>
            <a:r>
              <a:rPr kumimoji="0" lang="zh-CN" altLang="en-US" b="0" dirty="0">
                <a:latin typeface="Arial" panose="020B0604020202020204" pitchFamily="34" charset="0"/>
                <a:ea typeface="+mj-ea"/>
                <a:cs typeface="Arial" panose="020B0604020202020204" pitchFamily="34" charset="0"/>
              </a:rPr>
              <a:t>电子理论；    </a:t>
            </a:r>
            <a:endParaRPr kumimoji="0" lang="en-US" altLang="zh-CN" b="0" dirty="0">
              <a:latin typeface="Arial" panose="020B0604020202020204" pitchFamily="34" charset="0"/>
              <a:ea typeface="+mj-ea"/>
              <a:cs typeface="Arial" panose="020B0604020202020204" pitchFamily="34" charset="0"/>
            </a:endParaRPr>
          </a:p>
          <a:p>
            <a:pPr marL="342900" indent="-342900">
              <a:lnSpc>
                <a:spcPct val="150000"/>
              </a:lnSpc>
              <a:spcBef>
                <a:spcPct val="50000"/>
              </a:spcBef>
              <a:buFont typeface="Wingdings" panose="05000000000000000000" pitchFamily="2" charset="2"/>
              <a:buChar char="Ø"/>
              <a:defRPr/>
            </a:pPr>
            <a:r>
              <a:rPr kumimoji="0" lang="zh-CN" altLang="en-US" b="0" dirty="0">
                <a:latin typeface="Arial" panose="020B0604020202020204" pitchFamily="34" charset="0"/>
                <a:ea typeface="+mj-ea"/>
                <a:cs typeface="Arial" panose="020B0604020202020204" pitchFamily="34" charset="0"/>
              </a:rPr>
              <a:t>无机化合物性质 </a:t>
            </a:r>
            <a:r>
              <a:rPr kumimoji="0" lang="en-US" altLang="zh-CN" b="0" dirty="0">
                <a:latin typeface="Arial" panose="020B0604020202020204" pitchFamily="34" charset="0"/>
                <a:ea typeface="+mj-ea"/>
                <a:cs typeface="Arial" panose="020B0604020202020204" pitchFamily="34" charset="0"/>
              </a:rPr>
              <a:t>——</a:t>
            </a:r>
            <a:r>
              <a:rPr kumimoji="0" lang="zh-CN" altLang="en-US" b="0" dirty="0">
                <a:latin typeface="Arial" panose="020B0604020202020204" pitchFamily="34" charset="0"/>
                <a:ea typeface="+mj-ea"/>
                <a:cs typeface="Arial" panose="020B0604020202020204" pitchFamily="34" charset="0"/>
              </a:rPr>
              <a:t>电子理论，软硬酸碱理论。</a:t>
            </a:r>
          </a:p>
        </p:txBody>
      </p:sp>
      <p:sp>
        <p:nvSpPr>
          <p:cNvPr id="4" name="矩形 3"/>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5" name="Rectangle 6"/>
          <p:cNvSpPr>
            <a:spLocks noChangeArrowheads="1"/>
          </p:cNvSpPr>
          <p:nvPr/>
        </p:nvSpPr>
        <p:spPr bwMode="auto">
          <a:xfrm>
            <a:off x="1043608" y="122531"/>
            <a:ext cx="7128718"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mj-ea"/>
                <a:ea typeface="+mj-ea"/>
              </a:rPr>
              <a:t>各酸碱理论使用范围小结</a:t>
            </a:r>
            <a:endParaRPr lang="en-US" altLang="zh-CN" sz="3200" dirty="0">
              <a:solidFill>
                <a:schemeClr val="accent2">
                  <a:lumMod val="50000"/>
                </a:schemeClr>
              </a:solidFill>
              <a:latin typeface="+mj-ea"/>
              <a:ea typeface="+mj-ea"/>
            </a:endParaRPr>
          </a:p>
        </p:txBody>
      </p:sp>
      <p:sp>
        <p:nvSpPr>
          <p:cNvPr id="6" name="页脚占位符 1"/>
          <p:cNvSpPr>
            <a:spLocks noGrp="1"/>
          </p:cNvSpPr>
          <p:nvPr>
            <p:ph type="ftr" sz="quarter" idx="10"/>
          </p:nvPr>
        </p:nvSpPr>
        <p:spPr>
          <a:xfrm>
            <a:off x="0" y="6553200"/>
            <a:ext cx="457200" cy="228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2371A666-4827-42C6-B7D7-4A6AC365699C}" type="slidenum">
              <a:rPr lang="zh-CN" altLang="en-US" sz="1400" smtClean="0"/>
              <a:pPr eaLnBrk="1" hangingPunct="1"/>
              <a:t>24</a:t>
            </a:fld>
            <a:endParaRPr lang="en-US" altLang="zh-CN" sz="14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0" name="Picture 3" descr="CHA56013"/>
          <p:cNvPicPr>
            <a:picLocks noChangeAspect="1" noChangeArrowheads="1"/>
          </p:cNvPicPr>
          <p:nvPr/>
        </p:nvPicPr>
        <p:blipFill>
          <a:blip r:embed="rId2">
            <a:lum bright="-6000"/>
            <a:extLst>
              <a:ext uri="{28A0092B-C50C-407E-A947-70E740481C1C}">
                <a14:useLocalDpi xmlns:a14="http://schemas.microsoft.com/office/drawing/2010/main" val="0"/>
              </a:ext>
            </a:extLst>
          </a:blip>
          <a:srcRect/>
          <a:stretch>
            <a:fillRect/>
          </a:stretch>
        </p:blipFill>
        <p:spPr bwMode="auto">
          <a:xfrm>
            <a:off x="1187624" y="1236746"/>
            <a:ext cx="6695330" cy="4370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6516" name="Text Box 4"/>
          <p:cNvSpPr txBox="1">
            <a:spLocks noChangeArrowheads="1"/>
          </p:cNvSpPr>
          <p:nvPr/>
        </p:nvSpPr>
        <p:spPr bwMode="auto">
          <a:xfrm>
            <a:off x="1476375" y="5059363"/>
            <a:ext cx="1633538" cy="461962"/>
          </a:xfrm>
          <a:prstGeom prst="rect">
            <a:avLst/>
          </a:prstGeom>
          <a:noFill/>
          <a:ln w="9525">
            <a:noFill/>
            <a:miter lim="800000"/>
            <a:headEnd/>
            <a:tailEnd/>
          </a:ln>
          <a:effectLst/>
        </p:spPr>
        <p:txBody>
          <a:bodyPr wrap="none">
            <a:spAutoFit/>
          </a:bodyPr>
          <a:lstStyle/>
          <a:p>
            <a:pPr>
              <a:defRPr/>
            </a:pPr>
            <a:r>
              <a:rPr kumimoji="0" lang="en-US" altLang="zh-CN" dirty="0" err="1">
                <a:solidFill>
                  <a:srgbClr val="0000FF"/>
                </a:solidFill>
              </a:rPr>
              <a:t>HCl</a:t>
            </a:r>
            <a:r>
              <a:rPr kumimoji="0" lang="en-US" altLang="zh-CN" dirty="0">
                <a:solidFill>
                  <a:srgbClr val="0000FF"/>
                </a:solidFill>
              </a:rPr>
              <a:t>(</a:t>
            </a:r>
            <a:r>
              <a:rPr kumimoji="0" lang="zh-CN" altLang="en-US" dirty="0">
                <a:solidFill>
                  <a:srgbClr val="0000FF"/>
                </a:solidFill>
              </a:rPr>
              <a:t>强酸</a:t>
            </a:r>
            <a:r>
              <a:rPr kumimoji="0" lang="en-US" altLang="zh-CN" dirty="0">
                <a:solidFill>
                  <a:srgbClr val="0000FF"/>
                </a:solidFill>
              </a:rPr>
              <a:t>) </a:t>
            </a:r>
          </a:p>
        </p:txBody>
      </p:sp>
      <p:sp>
        <p:nvSpPr>
          <p:cNvPr id="576517" name="Text Box 5"/>
          <p:cNvSpPr txBox="1">
            <a:spLocks noChangeArrowheads="1"/>
          </p:cNvSpPr>
          <p:nvPr/>
        </p:nvSpPr>
        <p:spPr bwMode="auto">
          <a:xfrm>
            <a:off x="6084888" y="5059363"/>
            <a:ext cx="1435100" cy="461962"/>
          </a:xfrm>
          <a:prstGeom prst="rect">
            <a:avLst/>
          </a:prstGeom>
          <a:noFill/>
          <a:ln w="9525">
            <a:noFill/>
            <a:miter lim="800000"/>
            <a:headEnd/>
            <a:tailEnd/>
          </a:ln>
          <a:effectLst/>
        </p:spPr>
        <p:txBody>
          <a:bodyPr wrap="none">
            <a:spAutoFit/>
          </a:bodyPr>
          <a:lstStyle/>
          <a:p>
            <a:pPr>
              <a:defRPr/>
            </a:pPr>
            <a:r>
              <a:rPr kumimoji="0" lang="en-US" altLang="zh-CN">
                <a:solidFill>
                  <a:srgbClr val="0000FF"/>
                </a:solidFill>
              </a:rPr>
              <a:t>HF(</a:t>
            </a:r>
            <a:r>
              <a:rPr kumimoji="0" lang="zh-CN" altLang="en-US">
                <a:solidFill>
                  <a:srgbClr val="0000FF"/>
                </a:solidFill>
              </a:rPr>
              <a:t>弱酸</a:t>
            </a:r>
            <a:r>
              <a:rPr kumimoji="0" lang="en-US" altLang="zh-CN">
                <a:solidFill>
                  <a:srgbClr val="0000FF"/>
                </a:solidFill>
              </a:rPr>
              <a:t>)</a:t>
            </a:r>
          </a:p>
        </p:txBody>
      </p:sp>
      <p:grpSp>
        <p:nvGrpSpPr>
          <p:cNvPr id="24583" name="Group 11"/>
          <p:cNvGrpSpPr>
            <a:grpSpLocks/>
          </p:cNvGrpSpPr>
          <p:nvPr/>
        </p:nvGrpSpPr>
        <p:grpSpPr bwMode="auto">
          <a:xfrm>
            <a:off x="755650" y="5733256"/>
            <a:ext cx="7893050" cy="955675"/>
            <a:chOff x="270" y="3648"/>
            <a:chExt cx="5674" cy="602"/>
          </a:xfrm>
        </p:grpSpPr>
        <p:sp>
          <p:nvSpPr>
            <p:cNvPr id="576518" name="Text Box 6"/>
            <p:cNvSpPr txBox="1">
              <a:spLocks noChangeArrowheads="1"/>
            </p:cNvSpPr>
            <p:nvPr/>
          </p:nvSpPr>
          <p:spPr bwMode="auto">
            <a:xfrm>
              <a:off x="883" y="3648"/>
              <a:ext cx="5061" cy="291"/>
            </a:xfrm>
            <a:prstGeom prst="rect">
              <a:avLst/>
            </a:prstGeom>
            <a:noFill/>
            <a:ln w="9525">
              <a:noFill/>
              <a:miter lim="800000"/>
              <a:headEnd/>
              <a:tailEnd/>
            </a:ln>
            <a:effectLst/>
          </p:spPr>
          <p:txBody>
            <a:bodyPr wrap="none">
              <a:spAutoFit/>
            </a:bodyPr>
            <a:lstStyle/>
            <a:p>
              <a:pPr>
                <a:defRPr/>
              </a:pPr>
              <a:r>
                <a:rPr kumimoji="0" lang="en-US" altLang="zh-CN" dirty="0" err="1">
                  <a:solidFill>
                    <a:srgbClr val="002060"/>
                  </a:solidFill>
                </a:rPr>
                <a:t>HCl</a:t>
              </a:r>
              <a:r>
                <a:rPr kumimoji="0" lang="en-US" altLang="zh-CN" dirty="0">
                  <a:solidFill>
                    <a:srgbClr val="002060"/>
                  </a:solidFill>
                </a:rPr>
                <a:t> (</a:t>
              </a:r>
              <a:r>
                <a:rPr kumimoji="0" lang="en-US" altLang="zh-CN" dirty="0" err="1">
                  <a:solidFill>
                    <a:srgbClr val="002060"/>
                  </a:solidFill>
                </a:rPr>
                <a:t>aq</a:t>
              </a:r>
              <a:r>
                <a:rPr kumimoji="0" lang="en-US" altLang="zh-CN" dirty="0">
                  <a:solidFill>
                    <a:srgbClr val="002060"/>
                  </a:solidFill>
                </a:rPr>
                <a:t>)  +  H</a:t>
              </a:r>
              <a:r>
                <a:rPr kumimoji="0" lang="en-US" altLang="zh-CN" baseline="-25000" dirty="0">
                  <a:solidFill>
                    <a:srgbClr val="002060"/>
                  </a:solidFill>
                </a:rPr>
                <a:t>2</a:t>
              </a:r>
              <a:r>
                <a:rPr kumimoji="0" lang="en-US" altLang="zh-CN" dirty="0">
                  <a:solidFill>
                    <a:srgbClr val="002060"/>
                  </a:solidFill>
                </a:rPr>
                <a:t>O (l)          </a:t>
              </a:r>
              <a:r>
                <a:rPr kumimoji="0" lang="en-US" altLang="zh-CN" dirty="0">
                  <a:solidFill>
                    <a:srgbClr val="002060"/>
                  </a:solidFill>
                  <a:sym typeface="Wingdings" pitchFamily="2" charset="2"/>
                </a:rPr>
                <a:t>      H</a:t>
              </a:r>
              <a:r>
                <a:rPr kumimoji="0" lang="en-US" altLang="zh-CN" baseline="-25000" dirty="0">
                  <a:solidFill>
                    <a:srgbClr val="002060"/>
                  </a:solidFill>
                  <a:sym typeface="Wingdings" pitchFamily="2" charset="2"/>
                </a:rPr>
                <a:t>3</a:t>
              </a:r>
              <a:r>
                <a:rPr kumimoji="0" lang="en-US" altLang="zh-CN" dirty="0">
                  <a:solidFill>
                    <a:srgbClr val="002060"/>
                  </a:solidFill>
                  <a:sym typeface="Wingdings" pitchFamily="2" charset="2"/>
                </a:rPr>
                <a:t>O</a:t>
              </a:r>
              <a:r>
                <a:rPr kumimoji="0" lang="en-US" altLang="zh-CN" baseline="30000" dirty="0">
                  <a:solidFill>
                    <a:srgbClr val="002060"/>
                  </a:solidFill>
                  <a:sym typeface="Symbol" pitchFamily="18" charset="2"/>
                </a:rPr>
                <a:t></a:t>
              </a:r>
              <a:r>
                <a:rPr kumimoji="0" lang="en-US" altLang="zh-CN" dirty="0">
                  <a:solidFill>
                    <a:srgbClr val="002060"/>
                  </a:solidFill>
                  <a:sym typeface="Wingdings" pitchFamily="2" charset="2"/>
                </a:rPr>
                <a:t> (</a:t>
              </a:r>
              <a:r>
                <a:rPr kumimoji="0" lang="en-US" altLang="zh-CN" dirty="0" err="1">
                  <a:solidFill>
                    <a:srgbClr val="002060"/>
                  </a:solidFill>
                  <a:sym typeface="Wingdings" pitchFamily="2" charset="2"/>
                </a:rPr>
                <a:t>aq</a:t>
              </a:r>
              <a:r>
                <a:rPr kumimoji="0" lang="en-US" altLang="zh-CN" dirty="0">
                  <a:solidFill>
                    <a:srgbClr val="002060"/>
                  </a:solidFill>
                  <a:sym typeface="Wingdings" pitchFamily="2" charset="2"/>
                </a:rPr>
                <a:t>)  +   </a:t>
              </a:r>
              <a:r>
                <a:rPr kumimoji="0" lang="en-US" altLang="zh-CN" dirty="0" err="1">
                  <a:solidFill>
                    <a:srgbClr val="002060"/>
                  </a:solidFill>
                  <a:sym typeface="Wingdings" pitchFamily="2" charset="2"/>
                </a:rPr>
                <a:t>Cl</a:t>
              </a:r>
              <a:r>
                <a:rPr kumimoji="0" lang="en-US" altLang="zh-CN" baseline="30000" dirty="0">
                  <a:solidFill>
                    <a:srgbClr val="002060"/>
                  </a:solidFill>
                  <a:sym typeface="Symbol" pitchFamily="18" charset="2"/>
                </a:rPr>
                <a:t></a:t>
              </a:r>
              <a:r>
                <a:rPr kumimoji="0" lang="en-US" altLang="zh-CN" dirty="0">
                  <a:solidFill>
                    <a:srgbClr val="002060"/>
                  </a:solidFill>
                  <a:sym typeface="Wingdings" pitchFamily="2" charset="2"/>
                </a:rPr>
                <a:t> (</a:t>
              </a:r>
              <a:r>
                <a:rPr kumimoji="0" lang="en-US" altLang="zh-CN" dirty="0" err="1">
                  <a:solidFill>
                    <a:srgbClr val="002060"/>
                  </a:solidFill>
                  <a:sym typeface="Wingdings" pitchFamily="2" charset="2"/>
                </a:rPr>
                <a:t>aq</a:t>
              </a:r>
              <a:r>
                <a:rPr kumimoji="0" lang="en-US" altLang="zh-CN" dirty="0">
                  <a:solidFill>
                    <a:srgbClr val="002060"/>
                  </a:solidFill>
                  <a:sym typeface="Wingdings" pitchFamily="2" charset="2"/>
                </a:rPr>
                <a:t>) </a:t>
              </a:r>
              <a:endParaRPr kumimoji="0" lang="en-US" altLang="zh-CN" dirty="0">
                <a:solidFill>
                  <a:srgbClr val="002060"/>
                </a:solidFill>
              </a:endParaRPr>
            </a:p>
          </p:txBody>
        </p:sp>
        <p:sp>
          <p:nvSpPr>
            <p:cNvPr id="576519" name="Rectangle 7"/>
            <p:cNvSpPr>
              <a:spLocks noChangeArrowheads="1"/>
            </p:cNvSpPr>
            <p:nvPr/>
          </p:nvSpPr>
          <p:spPr bwMode="auto">
            <a:xfrm>
              <a:off x="270" y="3959"/>
              <a:ext cx="4800" cy="291"/>
            </a:xfrm>
            <a:prstGeom prst="rect">
              <a:avLst/>
            </a:prstGeom>
            <a:noFill/>
            <a:ln w="9525">
              <a:noFill/>
              <a:miter lim="800000"/>
              <a:headEnd/>
              <a:tailEnd/>
            </a:ln>
            <a:effectLst/>
          </p:spPr>
          <p:txBody>
            <a:bodyPr>
              <a:spAutoFit/>
            </a:bodyPr>
            <a:lstStyle/>
            <a:p>
              <a:pPr>
                <a:defRPr/>
              </a:pPr>
              <a:r>
                <a:rPr kumimoji="0" lang="en-US" altLang="zh-CN" dirty="0">
                  <a:solidFill>
                    <a:srgbClr val="002060"/>
                  </a:solidFill>
                </a:rPr>
                <a:t>		HF  +  H</a:t>
              </a:r>
              <a:r>
                <a:rPr kumimoji="0" lang="en-US" altLang="zh-CN" baseline="-25000" dirty="0">
                  <a:solidFill>
                    <a:srgbClr val="002060"/>
                  </a:solidFill>
                </a:rPr>
                <a:t>2</a:t>
              </a:r>
              <a:r>
                <a:rPr kumimoji="0" lang="en-US" altLang="zh-CN" dirty="0">
                  <a:solidFill>
                    <a:srgbClr val="002060"/>
                  </a:solidFill>
                </a:rPr>
                <a:t>O  	 	 H</a:t>
              </a:r>
              <a:r>
                <a:rPr kumimoji="0" lang="en-US" altLang="zh-CN" baseline="-25000" dirty="0">
                  <a:solidFill>
                    <a:srgbClr val="002060"/>
                  </a:solidFill>
                </a:rPr>
                <a:t>3</a:t>
              </a:r>
              <a:r>
                <a:rPr kumimoji="0" lang="en-US" altLang="zh-CN" dirty="0">
                  <a:solidFill>
                    <a:srgbClr val="002060"/>
                  </a:solidFill>
                </a:rPr>
                <a:t>O</a:t>
              </a:r>
              <a:r>
                <a:rPr kumimoji="0" lang="en-US" altLang="zh-CN" baseline="30000" dirty="0">
                  <a:solidFill>
                    <a:srgbClr val="002060"/>
                  </a:solidFill>
                  <a:sym typeface="Symbol" pitchFamily="18" charset="2"/>
                </a:rPr>
                <a:t></a:t>
              </a:r>
              <a:r>
                <a:rPr kumimoji="0" lang="en-US" altLang="zh-CN" dirty="0">
                  <a:solidFill>
                    <a:srgbClr val="002060"/>
                  </a:solidFill>
                </a:rPr>
                <a:t>  + F</a:t>
              </a:r>
              <a:r>
                <a:rPr kumimoji="0" lang="en-US" altLang="zh-CN" baseline="30000" dirty="0">
                  <a:solidFill>
                    <a:srgbClr val="002060"/>
                  </a:solidFill>
                  <a:sym typeface="Symbol" pitchFamily="18" charset="2"/>
                </a:rPr>
                <a:t></a:t>
              </a:r>
              <a:r>
                <a:rPr kumimoji="0" lang="en-US" altLang="zh-CN" dirty="0">
                  <a:solidFill>
                    <a:srgbClr val="002060"/>
                  </a:solidFill>
                </a:rPr>
                <a:t>    	</a:t>
              </a:r>
            </a:p>
          </p:txBody>
        </p:sp>
        <p:sp>
          <p:nvSpPr>
            <p:cNvPr id="24586" name="Line 8"/>
            <p:cNvSpPr>
              <a:spLocks noChangeShapeType="1"/>
            </p:cNvSpPr>
            <p:nvPr/>
          </p:nvSpPr>
          <p:spPr bwMode="auto">
            <a:xfrm>
              <a:off x="2835" y="4102"/>
              <a:ext cx="541" cy="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24587" name="Line 9"/>
            <p:cNvSpPr>
              <a:spLocks noChangeShapeType="1"/>
            </p:cNvSpPr>
            <p:nvPr/>
          </p:nvSpPr>
          <p:spPr bwMode="auto">
            <a:xfrm flipH="1">
              <a:off x="2835" y="4147"/>
              <a:ext cx="541" cy="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sp>
          <p:nvSpPr>
            <p:cNvPr id="24588" name="Line 10"/>
            <p:cNvSpPr>
              <a:spLocks noChangeShapeType="1"/>
            </p:cNvSpPr>
            <p:nvPr/>
          </p:nvSpPr>
          <p:spPr bwMode="auto">
            <a:xfrm>
              <a:off x="2858" y="3829"/>
              <a:ext cx="540" cy="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00"/>
                </a:solidFill>
              </a:endParaRPr>
            </a:p>
          </p:txBody>
        </p:sp>
      </p:grpSp>
      <p:sp>
        <p:nvSpPr>
          <p:cNvPr id="13" name="矩形 12"/>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14" name="Rectangle 6"/>
          <p:cNvSpPr>
            <a:spLocks noChangeArrowheads="1"/>
          </p:cNvSpPr>
          <p:nvPr/>
        </p:nvSpPr>
        <p:spPr bwMode="auto">
          <a:xfrm>
            <a:off x="971600" y="122531"/>
            <a:ext cx="7200800" cy="762000"/>
          </a:xfrm>
          <a:prstGeom prst="rect">
            <a:avLst/>
          </a:prstGeom>
          <a:noFill/>
          <a:ln w="9525">
            <a:noFill/>
            <a:miter lim="800000"/>
            <a:headEnd/>
            <a:tailEnd/>
          </a:ln>
        </p:spPr>
        <p:txBody>
          <a:bodyPr anchor="ctr"/>
          <a:lstStyle/>
          <a:p>
            <a:pPr algn="ctr">
              <a:defRPr/>
            </a:pPr>
            <a:r>
              <a:rPr lang="en-US" altLang="zh-CN" sz="3200" dirty="0">
                <a:solidFill>
                  <a:srgbClr val="3333CC">
                    <a:lumMod val="50000"/>
                  </a:srgbClr>
                </a:solidFill>
                <a:latin typeface="Times New Roman"/>
                <a:ea typeface="黑体"/>
                <a:cs typeface="Arial" pitchFamily="34" charset="0"/>
              </a:rPr>
              <a:t>6.2</a:t>
            </a:r>
            <a:r>
              <a:rPr lang="zh-CN" altLang="en-US" sz="3200" dirty="0">
                <a:solidFill>
                  <a:srgbClr val="3333CC">
                    <a:lumMod val="50000"/>
                  </a:srgbClr>
                </a:solidFill>
                <a:latin typeface="Times New Roman"/>
                <a:ea typeface="黑体"/>
                <a:cs typeface="Arial" pitchFamily="34" charset="0"/>
              </a:rPr>
              <a:t>  酸碱强弱的表示方法</a:t>
            </a:r>
          </a:p>
        </p:txBody>
      </p:sp>
      <p:sp>
        <p:nvSpPr>
          <p:cNvPr id="15" name="页脚占位符 1"/>
          <p:cNvSpPr>
            <a:spLocks noGrp="1"/>
          </p:cNvSpPr>
          <p:nvPr>
            <p:ph type="ftr" sz="quarter" idx="10"/>
          </p:nvPr>
        </p:nvSpPr>
        <p:spPr>
          <a:xfrm>
            <a:off x="0" y="6553200"/>
            <a:ext cx="457200" cy="228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2371A666-4827-42C6-B7D7-4A6AC365699C}" type="slidenum">
              <a:rPr lang="zh-CN" altLang="en-US" sz="1400" smtClean="0"/>
              <a:pPr eaLnBrk="1" hangingPunct="1"/>
              <a:t>25</a:t>
            </a:fld>
            <a:endParaRPr lang="en-US" altLang="zh-CN" sz="1400" dirty="0"/>
          </a:p>
        </p:txBody>
      </p:sp>
    </p:spTree>
    <p:extLst>
      <p:ext uri="{BB962C8B-B14F-4D97-AF65-F5344CB8AC3E}">
        <p14:creationId xmlns:p14="http://schemas.microsoft.com/office/powerpoint/2010/main" val="19843128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538" name="Text Box 2"/>
          <p:cNvSpPr txBox="1">
            <a:spLocks noChangeArrowheads="1"/>
          </p:cNvSpPr>
          <p:nvPr/>
        </p:nvSpPr>
        <p:spPr bwMode="auto">
          <a:xfrm>
            <a:off x="179388" y="1556792"/>
            <a:ext cx="8785100" cy="1865313"/>
          </a:xfrm>
          <a:prstGeom prst="rect">
            <a:avLst/>
          </a:prstGeom>
          <a:noFill/>
          <a:ln w="9525">
            <a:noFill/>
            <a:miter lim="800000"/>
            <a:headEnd/>
            <a:tailEnd/>
          </a:ln>
          <a:effectLst/>
        </p:spPr>
        <p:txBody>
          <a:bodyPr wrap="square">
            <a:spAutoFit/>
          </a:bodyPr>
          <a:lstStyle/>
          <a:p>
            <a:pPr>
              <a:lnSpc>
                <a:spcPct val="120000"/>
              </a:lnSpc>
              <a:spcBef>
                <a:spcPct val="50000"/>
              </a:spcBef>
              <a:defRPr/>
            </a:pPr>
            <a:r>
              <a:rPr kumimoji="0" lang="en-US" altLang="zh-CN" b="0" dirty="0">
                <a:solidFill>
                  <a:srgbClr val="000000"/>
                </a:solidFill>
                <a:latin typeface="Arial" pitchFamily="34" charset="0"/>
                <a:ea typeface="黑体"/>
                <a:cs typeface="Arial" pitchFamily="34" charset="0"/>
              </a:rPr>
              <a:t>        </a:t>
            </a:r>
            <a:r>
              <a:rPr kumimoji="0" lang="zh-CN" altLang="en-US" b="0" dirty="0">
                <a:solidFill>
                  <a:srgbClr val="000000"/>
                </a:solidFill>
                <a:latin typeface="Arial" pitchFamily="34" charset="0"/>
                <a:ea typeface="黑体"/>
                <a:cs typeface="Arial" pitchFamily="34" charset="0"/>
              </a:rPr>
              <a:t>酸碱强弱不仅决定于酸碱本身释放质子和接受质子的能力，同时也决定于溶剂接受和释放质子的能力，因此要比较各种酸、碱的强度必须选定一种溶剂，</a:t>
            </a:r>
            <a:r>
              <a:rPr kumimoji="0" lang="zh-CN" altLang="en-US" b="0" dirty="0">
                <a:solidFill>
                  <a:srgbClr val="0000FF"/>
                </a:solidFill>
                <a:latin typeface="Arial" pitchFamily="34" charset="0"/>
                <a:ea typeface="黑体"/>
                <a:cs typeface="Arial" pitchFamily="34" charset="0"/>
              </a:rPr>
              <a:t>最常用的溶剂是水</a:t>
            </a:r>
            <a:r>
              <a:rPr kumimoji="0" lang="zh-CN" altLang="en-US" b="0" dirty="0">
                <a:solidFill>
                  <a:srgbClr val="000000"/>
                </a:solidFill>
                <a:latin typeface="Arial" pitchFamily="34" charset="0"/>
                <a:ea typeface="黑体"/>
                <a:cs typeface="Arial" pitchFamily="34" charset="0"/>
              </a:rPr>
              <a:t>。弱酸弱碱的强弱可用电离平衡常数 </a:t>
            </a:r>
            <a:r>
              <a:rPr kumimoji="0" lang="en-US" altLang="zh-CN" b="0" i="1" dirty="0">
                <a:solidFill>
                  <a:srgbClr val="000000"/>
                </a:solidFill>
                <a:latin typeface="Arial" pitchFamily="34" charset="0"/>
                <a:ea typeface="黑体"/>
                <a:cs typeface="Arial" pitchFamily="34" charset="0"/>
              </a:rPr>
              <a:t>K</a:t>
            </a:r>
            <a:r>
              <a:rPr kumimoji="0" lang="zh-CN" altLang="en-US" b="0" i="1" dirty="0">
                <a:solidFill>
                  <a:srgbClr val="000000"/>
                </a:solidFill>
                <a:latin typeface="Arial" pitchFamily="34" charset="0"/>
                <a:ea typeface="黑体"/>
                <a:cs typeface="Arial" pitchFamily="34" charset="0"/>
              </a:rPr>
              <a:t> </a:t>
            </a:r>
            <a:r>
              <a:rPr kumimoji="0" lang="zh-CN" altLang="en-US" b="0" dirty="0">
                <a:solidFill>
                  <a:srgbClr val="000000"/>
                </a:solidFill>
                <a:latin typeface="Arial" pitchFamily="34" charset="0"/>
                <a:ea typeface="黑体"/>
                <a:cs typeface="Arial" pitchFamily="34" charset="0"/>
              </a:rPr>
              <a:t>表示。例如，</a:t>
            </a:r>
            <a:r>
              <a:rPr kumimoji="0" lang="en-US" altLang="zh-CN" b="0" dirty="0">
                <a:solidFill>
                  <a:srgbClr val="000000"/>
                </a:solidFill>
                <a:latin typeface="Arial" pitchFamily="34" charset="0"/>
                <a:ea typeface="黑体"/>
                <a:cs typeface="Arial" pitchFamily="34" charset="0"/>
              </a:rPr>
              <a:t>T = 298K</a:t>
            </a:r>
            <a:r>
              <a:rPr kumimoji="0" lang="zh-CN" altLang="en-US" b="0" dirty="0">
                <a:solidFill>
                  <a:srgbClr val="000000"/>
                </a:solidFill>
                <a:latin typeface="Arial" pitchFamily="34" charset="0"/>
                <a:ea typeface="黑体"/>
                <a:cs typeface="Arial" pitchFamily="34" charset="0"/>
              </a:rPr>
              <a:t> 时，</a:t>
            </a:r>
          </a:p>
        </p:txBody>
      </p:sp>
      <p:sp>
        <p:nvSpPr>
          <p:cNvPr id="577539" name="Text Box 3"/>
          <p:cNvSpPr txBox="1">
            <a:spLocks noChangeArrowheads="1"/>
          </p:cNvSpPr>
          <p:nvPr/>
        </p:nvSpPr>
        <p:spPr bwMode="auto">
          <a:xfrm>
            <a:off x="252239" y="1099592"/>
            <a:ext cx="7704137" cy="457200"/>
          </a:xfrm>
          <a:prstGeom prst="rect">
            <a:avLst/>
          </a:prstGeom>
          <a:noFill/>
          <a:ln w="9525">
            <a:noFill/>
            <a:miter lim="800000"/>
            <a:headEnd/>
            <a:tailEnd/>
          </a:ln>
          <a:effectLst/>
        </p:spPr>
        <p:txBody>
          <a:bodyPr>
            <a:spAutoFit/>
          </a:bodyPr>
          <a:lstStyle/>
          <a:p>
            <a:pPr>
              <a:spcBef>
                <a:spcPct val="50000"/>
              </a:spcBef>
              <a:spcAft>
                <a:spcPct val="50000"/>
              </a:spcAft>
              <a:defRPr/>
            </a:pPr>
            <a:r>
              <a:rPr kumimoji="0" lang="en-US" altLang="zh-CN" dirty="0">
                <a:solidFill>
                  <a:srgbClr val="0000FF"/>
                </a:solidFill>
                <a:latin typeface="Arial" pitchFamily="34" charset="0"/>
                <a:ea typeface="黑体"/>
                <a:cs typeface="Arial" pitchFamily="34" charset="0"/>
                <a:sym typeface="Symbol" pitchFamily="18" charset="2"/>
              </a:rPr>
              <a:t>1) </a:t>
            </a:r>
            <a:r>
              <a:rPr kumimoji="0" lang="zh-CN" altLang="en-US" dirty="0">
                <a:solidFill>
                  <a:srgbClr val="0000FF"/>
                </a:solidFill>
                <a:latin typeface="Arial" pitchFamily="34" charset="0"/>
                <a:ea typeface="黑体"/>
                <a:cs typeface="Arial" pitchFamily="34" charset="0"/>
              </a:rPr>
              <a:t>电离平衡常数</a:t>
            </a:r>
          </a:p>
        </p:txBody>
      </p:sp>
      <p:sp>
        <p:nvSpPr>
          <p:cNvPr id="577540" name="Text Box 4"/>
          <p:cNvSpPr txBox="1">
            <a:spLocks noChangeArrowheads="1"/>
          </p:cNvSpPr>
          <p:nvPr/>
        </p:nvSpPr>
        <p:spPr bwMode="auto">
          <a:xfrm>
            <a:off x="395536" y="5762639"/>
            <a:ext cx="8568952" cy="934679"/>
          </a:xfrm>
          <a:prstGeom prst="rect">
            <a:avLst/>
          </a:prstGeom>
          <a:noFill/>
          <a:ln w="9525">
            <a:noFill/>
            <a:miter lim="800000"/>
            <a:headEnd/>
            <a:tailEnd/>
          </a:ln>
          <a:effectLst/>
        </p:spPr>
        <p:txBody>
          <a:bodyPr wrap="square">
            <a:spAutoFit/>
          </a:bodyPr>
          <a:lstStyle/>
          <a:p>
            <a:pPr>
              <a:lnSpc>
                <a:spcPct val="120000"/>
              </a:lnSpc>
              <a:defRPr/>
            </a:pPr>
            <a:r>
              <a:rPr kumimoji="0" lang="zh-CN" altLang="en-US" dirty="0">
                <a:solidFill>
                  <a:srgbClr val="002060"/>
                </a:solidFill>
                <a:latin typeface="Arial" pitchFamily="34" charset="0"/>
                <a:ea typeface="黑体"/>
                <a:cs typeface="Arial" pitchFamily="34" charset="0"/>
              </a:rPr>
              <a:t>注意：</a:t>
            </a:r>
            <a:r>
              <a:rPr kumimoji="0" lang="en-US" altLang="zh-CN" i="1" dirty="0">
                <a:solidFill>
                  <a:srgbClr val="002060"/>
                </a:solidFill>
                <a:latin typeface="Arial" pitchFamily="34" charset="0"/>
                <a:ea typeface="黑体"/>
                <a:cs typeface="Arial" pitchFamily="34" charset="0"/>
              </a:rPr>
              <a:t>K</a:t>
            </a:r>
            <a:r>
              <a:rPr kumimoji="0" lang="en-US" altLang="zh-CN" baseline="-25000" dirty="0">
                <a:solidFill>
                  <a:srgbClr val="002060"/>
                </a:solidFill>
                <a:latin typeface="Arial" pitchFamily="34" charset="0"/>
                <a:ea typeface="黑体"/>
                <a:cs typeface="Arial" pitchFamily="34" charset="0"/>
              </a:rPr>
              <a:t>a</a:t>
            </a:r>
            <a:r>
              <a:rPr kumimoji="0" lang="en-US" altLang="zh-CN" b="0" baseline="30000" dirty="0">
                <a:latin typeface="Arial" panose="020B0604020202020204" pitchFamily="34" charset="0"/>
                <a:cs typeface="Arial" panose="020B0604020202020204" pitchFamily="34" charset="0"/>
              </a:rPr>
              <a:t>⊖</a:t>
            </a:r>
            <a:r>
              <a:rPr kumimoji="0" lang="en-US" altLang="zh-CN" baseline="30000" dirty="0">
                <a:solidFill>
                  <a:srgbClr val="002060"/>
                </a:solidFill>
                <a:latin typeface="Arial" pitchFamily="34" charset="0"/>
                <a:ea typeface="黑体"/>
                <a:cs typeface="Arial" pitchFamily="34" charset="0"/>
                <a:sym typeface="Symbol" pitchFamily="18" charset="2"/>
              </a:rPr>
              <a:t> </a:t>
            </a:r>
            <a:r>
              <a:rPr kumimoji="0" lang="zh-CN" altLang="en-US" dirty="0">
                <a:solidFill>
                  <a:srgbClr val="002060"/>
                </a:solidFill>
                <a:latin typeface="Arial" pitchFamily="34" charset="0"/>
                <a:ea typeface="黑体"/>
                <a:cs typeface="Arial" pitchFamily="34" charset="0"/>
              </a:rPr>
              <a:t>无量纲，常简写为 </a:t>
            </a:r>
            <a:r>
              <a:rPr kumimoji="0" lang="en-US" altLang="zh-CN" i="1" dirty="0">
                <a:solidFill>
                  <a:srgbClr val="002060"/>
                </a:solidFill>
                <a:latin typeface="Arial" pitchFamily="34" charset="0"/>
                <a:ea typeface="黑体"/>
                <a:cs typeface="Arial" pitchFamily="34" charset="0"/>
              </a:rPr>
              <a:t>K</a:t>
            </a:r>
            <a:r>
              <a:rPr kumimoji="0" lang="en-US" altLang="zh-CN" baseline="-25000" dirty="0">
                <a:solidFill>
                  <a:srgbClr val="002060"/>
                </a:solidFill>
                <a:latin typeface="Arial" pitchFamily="34" charset="0"/>
                <a:ea typeface="黑体"/>
                <a:cs typeface="Arial" pitchFamily="34" charset="0"/>
              </a:rPr>
              <a:t>a</a:t>
            </a:r>
            <a:r>
              <a:rPr kumimoji="0" lang="zh-CN" altLang="en-US" dirty="0">
                <a:solidFill>
                  <a:srgbClr val="002060"/>
                </a:solidFill>
                <a:latin typeface="Arial" pitchFamily="34" charset="0"/>
                <a:ea typeface="黑体"/>
                <a:cs typeface="Arial" pitchFamily="34" charset="0"/>
              </a:rPr>
              <a:t>，简称为酸常数。此类液相反应压力的影响可以忽略不计。</a:t>
            </a:r>
          </a:p>
        </p:txBody>
      </p:sp>
      <p:grpSp>
        <p:nvGrpSpPr>
          <p:cNvPr id="25606" name="Group 13"/>
          <p:cNvGrpSpPr>
            <a:grpSpLocks/>
          </p:cNvGrpSpPr>
          <p:nvPr/>
        </p:nvGrpSpPr>
        <p:grpSpPr bwMode="auto">
          <a:xfrm>
            <a:off x="153946" y="3501008"/>
            <a:ext cx="7946446" cy="461963"/>
            <a:chOff x="320" y="1989"/>
            <a:chExt cx="5183" cy="291"/>
          </a:xfrm>
        </p:grpSpPr>
        <p:sp>
          <p:nvSpPr>
            <p:cNvPr id="577541" name="Rectangle 5"/>
            <p:cNvSpPr>
              <a:spLocks noChangeArrowheads="1"/>
            </p:cNvSpPr>
            <p:nvPr/>
          </p:nvSpPr>
          <p:spPr bwMode="auto">
            <a:xfrm>
              <a:off x="320" y="1989"/>
              <a:ext cx="5183" cy="291"/>
            </a:xfrm>
            <a:prstGeom prst="rect">
              <a:avLst/>
            </a:prstGeom>
            <a:noFill/>
            <a:ln w="9525">
              <a:noFill/>
              <a:miter lim="800000"/>
              <a:headEnd/>
              <a:tailEnd/>
            </a:ln>
            <a:effectLst/>
          </p:spPr>
          <p:txBody>
            <a:bodyPr>
              <a:spAutoFit/>
            </a:bodyPr>
            <a:lstStyle/>
            <a:p>
              <a:pPr>
                <a:defRPr/>
              </a:pPr>
              <a:r>
                <a:rPr kumimoji="0" lang="en-US" altLang="zh-CN" dirty="0">
                  <a:solidFill>
                    <a:srgbClr val="000000"/>
                  </a:solidFill>
                  <a:latin typeface="Arial" pitchFamily="34" charset="0"/>
                  <a:ea typeface="黑体"/>
                  <a:cs typeface="Arial" pitchFamily="34" charset="0"/>
                </a:rPr>
                <a:t>	</a:t>
              </a:r>
              <a:r>
                <a:rPr kumimoji="0" lang="en-US" altLang="zh-CN" dirty="0" err="1">
                  <a:solidFill>
                    <a:srgbClr val="000000"/>
                  </a:solidFill>
                  <a:latin typeface="Arial" pitchFamily="34" charset="0"/>
                  <a:ea typeface="黑体"/>
                  <a:cs typeface="Arial" pitchFamily="34" charset="0"/>
                </a:rPr>
                <a:t>HAc</a:t>
              </a:r>
              <a:r>
                <a:rPr kumimoji="0" lang="en-US" altLang="zh-CN" dirty="0">
                  <a:solidFill>
                    <a:srgbClr val="000000"/>
                  </a:solidFill>
                  <a:latin typeface="Arial" pitchFamily="34" charset="0"/>
                  <a:ea typeface="黑体"/>
                  <a:cs typeface="Arial" pitchFamily="34" charset="0"/>
                </a:rPr>
                <a:t> (</a:t>
              </a:r>
              <a:r>
                <a:rPr kumimoji="0" lang="en-US" altLang="zh-CN" dirty="0" err="1">
                  <a:solidFill>
                    <a:srgbClr val="000000"/>
                  </a:solidFill>
                  <a:latin typeface="Arial" pitchFamily="34" charset="0"/>
                  <a:ea typeface="黑体"/>
                  <a:cs typeface="Arial" pitchFamily="34" charset="0"/>
                </a:rPr>
                <a:t>aq</a:t>
              </a:r>
              <a:r>
                <a:rPr kumimoji="0" lang="en-US" altLang="zh-CN" dirty="0">
                  <a:solidFill>
                    <a:srgbClr val="000000"/>
                  </a:solidFill>
                  <a:latin typeface="Arial" pitchFamily="34" charset="0"/>
                  <a:ea typeface="黑体"/>
                  <a:cs typeface="Arial" pitchFamily="34" charset="0"/>
                </a:rPr>
                <a:t>)  +  H</a:t>
              </a:r>
              <a:r>
                <a:rPr kumimoji="0" lang="en-US" altLang="zh-CN" baseline="-25000" dirty="0">
                  <a:solidFill>
                    <a:srgbClr val="000000"/>
                  </a:solidFill>
                  <a:latin typeface="Arial" pitchFamily="34" charset="0"/>
                  <a:ea typeface="黑体"/>
                  <a:cs typeface="Arial" pitchFamily="34" charset="0"/>
                </a:rPr>
                <a:t>2</a:t>
              </a:r>
              <a:r>
                <a:rPr kumimoji="0" lang="en-US" altLang="zh-CN" dirty="0">
                  <a:solidFill>
                    <a:srgbClr val="000000"/>
                  </a:solidFill>
                  <a:latin typeface="Arial" pitchFamily="34" charset="0"/>
                  <a:ea typeface="黑体"/>
                  <a:cs typeface="Arial" pitchFamily="34" charset="0"/>
                </a:rPr>
                <a:t>O (l) 	   H</a:t>
              </a:r>
              <a:r>
                <a:rPr kumimoji="0" lang="en-US" altLang="zh-CN" baseline="-25000" dirty="0">
                  <a:solidFill>
                    <a:srgbClr val="000000"/>
                  </a:solidFill>
                  <a:latin typeface="Arial" pitchFamily="34" charset="0"/>
                  <a:ea typeface="黑体"/>
                  <a:cs typeface="Arial" pitchFamily="34" charset="0"/>
                </a:rPr>
                <a:t>3</a:t>
              </a:r>
              <a:r>
                <a:rPr kumimoji="0" lang="en-US" altLang="zh-CN" dirty="0">
                  <a:solidFill>
                    <a:srgbClr val="000000"/>
                  </a:solidFill>
                  <a:latin typeface="Arial" pitchFamily="34" charset="0"/>
                  <a:ea typeface="黑体"/>
                  <a:cs typeface="Arial" pitchFamily="34" charset="0"/>
                </a:rPr>
                <a:t>O</a:t>
              </a:r>
              <a:r>
                <a:rPr kumimoji="0" lang="en-US" altLang="zh-CN" baseline="30000" dirty="0">
                  <a:solidFill>
                    <a:srgbClr val="000000"/>
                  </a:solidFill>
                  <a:latin typeface="Arial" pitchFamily="34" charset="0"/>
                  <a:ea typeface="黑体"/>
                  <a:cs typeface="Arial" pitchFamily="34" charset="0"/>
                  <a:sym typeface="Symbol" pitchFamily="18" charset="2"/>
                </a:rPr>
                <a:t></a:t>
              </a:r>
              <a:r>
                <a:rPr kumimoji="0" lang="en-US" altLang="zh-CN" baseline="30000" dirty="0">
                  <a:solidFill>
                    <a:srgbClr val="000000"/>
                  </a:solidFill>
                  <a:latin typeface="Arial" pitchFamily="34" charset="0"/>
                  <a:ea typeface="黑体"/>
                  <a:cs typeface="Arial" pitchFamily="34" charset="0"/>
                </a:rPr>
                <a:t> </a:t>
              </a:r>
              <a:r>
                <a:rPr kumimoji="0" lang="en-US" altLang="zh-CN" dirty="0">
                  <a:solidFill>
                    <a:srgbClr val="000000"/>
                  </a:solidFill>
                  <a:latin typeface="Arial" pitchFamily="34" charset="0"/>
                  <a:ea typeface="黑体"/>
                  <a:cs typeface="Arial" pitchFamily="34" charset="0"/>
                </a:rPr>
                <a:t>(</a:t>
              </a:r>
              <a:r>
                <a:rPr kumimoji="0" lang="en-US" altLang="zh-CN" dirty="0" err="1">
                  <a:solidFill>
                    <a:srgbClr val="000000"/>
                  </a:solidFill>
                  <a:latin typeface="Arial" pitchFamily="34" charset="0"/>
                  <a:ea typeface="黑体"/>
                  <a:cs typeface="Arial" pitchFamily="34" charset="0"/>
                </a:rPr>
                <a:t>aq</a:t>
              </a:r>
              <a:r>
                <a:rPr kumimoji="0" lang="en-US" altLang="zh-CN" dirty="0">
                  <a:solidFill>
                    <a:srgbClr val="000000"/>
                  </a:solidFill>
                  <a:latin typeface="Arial" pitchFamily="34" charset="0"/>
                  <a:ea typeface="黑体"/>
                  <a:cs typeface="Arial" pitchFamily="34" charset="0"/>
                </a:rPr>
                <a:t>)  +  Ac</a:t>
              </a:r>
              <a:r>
                <a:rPr kumimoji="0" lang="en-US" altLang="zh-CN" baseline="30000" dirty="0">
                  <a:solidFill>
                    <a:srgbClr val="000000"/>
                  </a:solidFill>
                  <a:latin typeface="Arial" pitchFamily="34" charset="0"/>
                  <a:ea typeface="黑体"/>
                  <a:cs typeface="Arial" pitchFamily="34" charset="0"/>
                  <a:sym typeface="Symbol" pitchFamily="18" charset="2"/>
                </a:rPr>
                <a:t></a:t>
              </a:r>
              <a:r>
                <a:rPr kumimoji="0" lang="en-US" altLang="zh-CN" dirty="0">
                  <a:solidFill>
                    <a:srgbClr val="000000"/>
                  </a:solidFill>
                  <a:latin typeface="Arial" pitchFamily="34" charset="0"/>
                  <a:ea typeface="黑体"/>
                  <a:cs typeface="Arial" pitchFamily="34" charset="0"/>
                </a:rPr>
                <a:t>(</a:t>
              </a:r>
              <a:r>
                <a:rPr kumimoji="0" lang="en-US" altLang="zh-CN" dirty="0" err="1">
                  <a:solidFill>
                    <a:srgbClr val="000000"/>
                  </a:solidFill>
                  <a:latin typeface="Arial" pitchFamily="34" charset="0"/>
                  <a:ea typeface="黑体"/>
                  <a:cs typeface="Arial" pitchFamily="34" charset="0"/>
                </a:rPr>
                <a:t>aq</a:t>
              </a:r>
              <a:r>
                <a:rPr kumimoji="0" lang="en-US" altLang="zh-CN" dirty="0">
                  <a:solidFill>
                    <a:srgbClr val="000000"/>
                  </a:solidFill>
                  <a:latin typeface="Arial" pitchFamily="34" charset="0"/>
                  <a:ea typeface="黑体"/>
                  <a:cs typeface="Arial" pitchFamily="34" charset="0"/>
                </a:rPr>
                <a:t>)</a:t>
              </a:r>
            </a:p>
          </p:txBody>
        </p:sp>
        <p:sp>
          <p:nvSpPr>
            <p:cNvPr id="25614" name="Line 6"/>
            <p:cNvSpPr>
              <a:spLocks noChangeShapeType="1"/>
            </p:cNvSpPr>
            <p:nvPr/>
          </p:nvSpPr>
          <p:spPr bwMode="auto">
            <a:xfrm>
              <a:off x="2849" y="2115"/>
              <a:ext cx="541"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00"/>
                </a:solidFill>
                <a:latin typeface="Arial" pitchFamily="34" charset="0"/>
                <a:ea typeface="黑体"/>
                <a:cs typeface="Arial" pitchFamily="34" charset="0"/>
              </a:endParaRPr>
            </a:p>
          </p:txBody>
        </p:sp>
        <p:sp>
          <p:nvSpPr>
            <p:cNvPr id="25615" name="Line 7"/>
            <p:cNvSpPr>
              <a:spLocks noChangeShapeType="1"/>
            </p:cNvSpPr>
            <p:nvPr/>
          </p:nvSpPr>
          <p:spPr bwMode="auto">
            <a:xfrm flipH="1">
              <a:off x="2849" y="2170"/>
              <a:ext cx="541"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00"/>
                </a:solidFill>
                <a:latin typeface="Arial" pitchFamily="34" charset="0"/>
                <a:ea typeface="黑体"/>
                <a:cs typeface="Arial" pitchFamily="34" charset="0"/>
              </a:endParaRPr>
            </a:p>
          </p:txBody>
        </p:sp>
      </p:grpSp>
      <p:sp>
        <p:nvSpPr>
          <p:cNvPr id="577544" name="Text Box 8"/>
          <p:cNvSpPr txBox="1">
            <a:spLocks noChangeArrowheads="1"/>
          </p:cNvSpPr>
          <p:nvPr/>
        </p:nvSpPr>
        <p:spPr bwMode="auto">
          <a:xfrm>
            <a:off x="611188" y="4149080"/>
            <a:ext cx="8286890" cy="457200"/>
          </a:xfrm>
          <a:prstGeom prst="rect">
            <a:avLst/>
          </a:prstGeom>
          <a:noFill/>
          <a:ln w="9525">
            <a:noFill/>
            <a:miter lim="800000"/>
            <a:headEnd/>
            <a:tailEnd/>
          </a:ln>
          <a:effectLst/>
        </p:spPr>
        <p:txBody>
          <a:bodyPr wrap="square">
            <a:spAutoFit/>
          </a:bodyPr>
          <a:lstStyle/>
          <a:p>
            <a:pPr>
              <a:spcBef>
                <a:spcPct val="50000"/>
              </a:spcBef>
              <a:defRPr/>
            </a:pPr>
            <a:r>
              <a:rPr kumimoji="0" lang="zh-CN" altLang="en-US" dirty="0">
                <a:solidFill>
                  <a:srgbClr val="000000"/>
                </a:solidFill>
                <a:latin typeface="Arial" pitchFamily="34" charset="0"/>
                <a:ea typeface="黑体"/>
                <a:cs typeface="Arial" pitchFamily="34" charset="0"/>
              </a:rPr>
              <a:t>由</a:t>
            </a:r>
            <a:r>
              <a:rPr kumimoji="0" lang="en-US" altLang="zh-CN" dirty="0">
                <a:solidFill>
                  <a:srgbClr val="000000"/>
                </a:solidFill>
                <a:latin typeface="Arial" pitchFamily="34" charset="0"/>
                <a:ea typeface="黑体"/>
                <a:cs typeface="Arial" pitchFamily="34" charset="0"/>
              </a:rPr>
              <a:t> </a:t>
            </a:r>
            <a:r>
              <a:rPr kumimoji="0" lang="en-US" altLang="zh-CN" dirty="0" err="1">
                <a:solidFill>
                  <a:srgbClr val="000000"/>
                </a:solidFill>
                <a:latin typeface="Arial" pitchFamily="34" charset="0"/>
                <a:ea typeface="黑体"/>
                <a:cs typeface="Arial" pitchFamily="34" charset="0"/>
              </a:rPr>
              <a:t>van’t</a:t>
            </a:r>
            <a:r>
              <a:rPr kumimoji="0" lang="en-US" altLang="zh-CN" dirty="0">
                <a:solidFill>
                  <a:srgbClr val="000000"/>
                </a:solidFill>
                <a:latin typeface="Arial" pitchFamily="34" charset="0"/>
                <a:ea typeface="黑体"/>
                <a:cs typeface="Arial" pitchFamily="34" charset="0"/>
              </a:rPr>
              <a:t> Hoff </a:t>
            </a:r>
            <a:r>
              <a:rPr kumimoji="0" lang="zh-CN" altLang="en-US" dirty="0">
                <a:solidFill>
                  <a:srgbClr val="000000"/>
                </a:solidFill>
                <a:latin typeface="Arial" pitchFamily="34" charset="0"/>
                <a:ea typeface="黑体"/>
                <a:cs typeface="Arial" pitchFamily="34" charset="0"/>
              </a:rPr>
              <a:t>等温式，</a:t>
            </a:r>
            <a:r>
              <a:rPr kumimoji="0" lang="zh-CN" altLang="en-US" dirty="0">
                <a:solidFill>
                  <a:srgbClr val="000000"/>
                </a:solidFill>
                <a:latin typeface="Arial" pitchFamily="34" charset="0"/>
                <a:ea typeface="黑体"/>
                <a:cs typeface="Arial" pitchFamily="34" charset="0"/>
                <a:sym typeface="Symbol" pitchFamily="18" charset="2"/>
              </a:rPr>
              <a:t></a:t>
            </a:r>
            <a:r>
              <a:rPr kumimoji="0" lang="en-US" altLang="zh-CN" i="1" dirty="0">
                <a:solidFill>
                  <a:srgbClr val="000000"/>
                </a:solidFill>
                <a:latin typeface="Arial" pitchFamily="34" charset="0"/>
                <a:ea typeface="黑体"/>
                <a:cs typeface="Arial" pitchFamily="34" charset="0"/>
              </a:rPr>
              <a:t>G</a:t>
            </a:r>
            <a:r>
              <a:rPr kumimoji="0" lang="en-US" altLang="zh-CN" baseline="-25000" dirty="0">
                <a:solidFill>
                  <a:srgbClr val="000000"/>
                </a:solidFill>
                <a:latin typeface="Arial" pitchFamily="34" charset="0"/>
                <a:ea typeface="黑体"/>
                <a:cs typeface="Arial" pitchFamily="34" charset="0"/>
              </a:rPr>
              <a:t>T</a:t>
            </a:r>
            <a:r>
              <a:rPr kumimoji="0" lang="en-US" altLang="zh-CN" b="0" baseline="30000" dirty="0">
                <a:latin typeface="Arial" panose="020B0604020202020204" pitchFamily="34" charset="0"/>
                <a:cs typeface="Arial" panose="020B0604020202020204" pitchFamily="34" charset="0"/>
              </a:rPr>
              <a:t>⊖</a:t>
            </a:r>
            <a:r>
              <a:rPr kumimoji="0" lang="en-US" altLang="zh-CN" dirty="0">
                <a:solidFill>
                  <a:srgbClr val="000000"/>
                </a:solidFill>
                <a:latin typeface="Arial" pitchFamily="34" charset="0"/>
                <a:ea typeface="黑体"/>
                <a:cs typeface="Arial" pitchFamily="34" charset="0"/>
              </a:rPr>
              <a:t> </a:t>
            </a:r>
            <a:r>
              <a:rPr kumimoji="0" lang="zh-CN" altLang="en-US" dirty="0">
                <a:solidFill>
                  <a:srgbClr val="000000"/>
                </a:solidFill>
                <a:latin typeface="Arial" pitchFamily="34" charset="0"/>
                <a:ea typeface="黑体"/>
                <a:cs typeface="Arial" pitchFamily="34" charset="0"/>
              </a:rPr>
              <a:t>＝ </a:t>
            </a:r>
            <a:r>
              <a:rPr kumimoji="0" lang="en-US" altLang="zh-CN" dirty="0">
                <a:solidFill>
                  <a:srgbClr val="000000"/>
                </a:solidFill>
                <a:latin typeface="Arial" pitchFamily="34" charset="0"/>
                <a:ea typeface="黑体"/>
                <a:cs typeface="Arial" pitchFamily="34" charset="0"/>
              </a:rPr>
              <a:t>2.30</a:t>
            </a:r>
            <a:r>
              <a:rPr kumimoji="0" lang="en-US" altLang="zh-CN" i="1" dirty="0">
                <a:solidFill>
                  <a:srgbClr val="000000"/>
                </a:solidFill>
                <a:latin typeface="Arial" pitchFamily="34" charset="0"/>
                <a:ea typeface="黑体"/>
                <a:cs typeface="Arial" pitchFamily="34" charset="0"/>
              </a:rPr>
              <a:t>RT</a:t>
            </a:r>
            <a:r>
              <a:rPr kumimoji="0" lang="en-US" altLang="zh-CN" dirty="0">
                <a:solidFill>
                  <a:srgbClr val="000000"/>
                </a:solidFill>
                <a:latin typeface="Arial" pitchFamily="34" charset="0"/>
                <a:ea typeface="黑体"/>
                <a:cs typeface="Arial" pitchFamily="34" charset="0"/>
              </a:rPr>
              <a:t> </a:t>
            </a:r>
            <a:r>
              <a:rPr kumimoji="0" lang="en-US" altLang="zh-CN" dirty="0" err="1">
                <a:solidFill>
                  <a:srgbClr val="000000"/>
                </a:solidFill>
                <a:latin typeface="Arial" pitchFamily="34" charset="0"/>
                <a:ea typeface="黑体"/>
                <a:cs typeface="Arial" pitchFamily="34" charset="0"/>
              </a:rPr>
              <a:t>lg</a:t>
            </a:r>
            <a:r>
              <a:rPr kumimoji="0" lang="en-US" altLang="zh-CN" i="1" dirty="0" err="1">
                <a:solidFill>
                  <a:srgbClr val="000000"/>
                </a:solidFill>
                <a:latin typeface="Arial" pitchFamily="34" charset="0"/>
                <a:ea typeface="黑体"/>
                <a:cs typeface="Arial" pitchFamily="34" charset="0"/>
              </a:rPr>
              <a:t>K</a:t>
            </a:r>
            <a:r>
              <a:rPr kumimoji="0" lang="en-US" altLang="zh-CN" baseline="-25000" dirty="0" err="1">
                <a:solidFill>
                  <a:srgbClr val="000000"/>
                </a:solidFill>
                <a:latin typeface="Arial" pitchFamily="34" charset="0"/>
                <a:ea typeface="黑体"/>
                <a:cs typeface="Arial" pitchFamily="34" charset="0"/>
              </a:rPr>
              <a:t>a</a:t>
            </a:r>
            <a:r>
              <a:rPr kumimoji="0" lang="en-US" altLang="zh-CN" b="0" baseline="30000" dirty="0">
                <a:latin typeface="Arial" panose="020B0604020202020204" pitchFamily="34" charset="0"/>
                <a:cs typeface="Arial" panose="020B0604020202020204" pitchFamily="34" charset="0"/>
              </a:rPr>
              <a:t>⊖</a:t>
            </a:r>
            <a:r>
              <a:rPr kumimoji="0" lang="en-US" altLang="zh-CN" baseline="30000" dirty="0">
                <a:solidFill>
                  <a:srgbClr val="000000"/>
                </a:solidFill>
                <a:latin typeface="Arial" pitchFamily="34" charset="0"/>
                <a:ea typeface="黑体"/>
                <a:cs typeface="Arial" pitchFamily="34" charset="0"/>
                <a:sym typeface="Symbol" pitchFamily="18" charset="2"/>
              </a:rPr>
              <a:t>  </a:t>
            </a:r>
            <a:r>
              <a:rPr kumimoji="0" lang="zh-CN" altLang="en-US" dirty="0">
                <a:solidFill>
                  <a:srgbClr val="000000"/>
                </a:solidFill>
                <a:latin typeface="Arial" pitchFamily="34" charset="0"/>
                <a:ea typeface="黑体"/>
                <a:cs typeface="Arial" pitchFamily="34" charset="0"/>
                <a:sym typeface="Symbol" pitchFamily="18" charset="2"/>
              </a:rPr>
              <a:t>可得，</a:t>
            </a:r>
          </a:p>
        </p:txBody>
      </p:sp>
      <p:grpSp>
        <p:nvGrpSpPr>
          <p:cNvPr id="25608" name="Group 14"/>
          <p:cNvGrpSpPr>
            <a:grpSpLocks/>
          </p:cNvGrpSpPr>
          <p:nvPr/>
        </p:nvGrpSpPr>
        <p:grpSpPr bwMode="auto">
          <a:xfrm>
            <a:off x="2051720" y="4775423"/>
            <a:ext cx="5255790" cy="885825"/>
            <a:chOff x="1548" y="2928"/>
            <a:chExt cx="3204" cy="558"/>
          </a:xfrm>
        </p:grpSpPr>
        <p:sp>
          <p:nvSpPr>
            <p:cNvPr id="577545" name="Text Box 9"/>
            <p:cNvSpPr txBox="1">
              <a:spLocks noChangeArrowheads="1"/>
            </p:cNvSpPr>
            <p:nvPr/>
          </p:nvSpPr>
          <p:spPr bwMode="auto">
            <a:xfrm>
              <a:off x="1548" y="3069"/>
              <a:ext cx="3204" cy="291"/>
            </a:xfrm>
            <a:prstGeom prst="rect">
              <a:avLst/>
            </a:prstGeom>
            <a:noFill/>
            <a:ln w="9525">
              <a:noFill/>
              <a:miter lim="800000"/>
              <a:headEnd/>
              <a:tailEnd/>
            </a:ln>
            <a:effectLst/>
          </p:spPr>
          <p:txBody>
            <a:bodyPr>
              <a:spAutoFit/>
            </a:bodyPr>
            <a:lstStyle/>
            <a:p>
              <a:pPr>
                <a:defRPr/>
              </a:pPr>
              <a:r>
                <a:rPr kumimoji="0" lang="en-US" altLang="zh-CN" i="1" dirty="0">
                  <a:solidFill>
                    <a:srgbClr val="000000"/>
                  </a:solidFill>
                  <a:latin typeface="Arial" pitchFamily="34" charset="0"/>
                  <a:ea typeface="黑体"/>
                  <a:cs typeface="Arial" pitchFamily="34" charset="0"/>
                </a:rPr>
                <a:t>K</a:t>
              </a:r>
              <a:r>
                <a:rPr kumimoji="0" lang="en-US" altLang="zh-CN" baseline="-25000" dirty="0">
                  <a:solidFill>
                    <a:srgbClr val="000000"/>
                  </a:solidFill>
                  <a:latin typeface="Arial" pitchFamily="34" charset="0"/>
                  <a:ea typeface="黑体"/>
                  <a:cs typeface="Arial" pitchFamily="34" charset="0"/>
                </a:rPr>
                <a:t>a</a:t>
              </a:r>
              <a:r>
                <a:rPr kumimoji="0" lang="en-US" altLang="zh-CN" sz="2000" b="0" baseline="30000" dirty="0">
                  <a:latin typeface="Arial" panose="020B0604020202020204" pitchFamily="34" charset="0"/>
                  <a:cs typeface="Arial" panose="020B0604020202020204" pitchFamily="34" charset="0"/>
                </a:rPr>
                <a:t>⊖</a:t>
              </a:r>
              <a:r>
                <a:rPr kumimoji="0" lang="en-US" altLang="zh-CN" dirty="0">
                  <a:solidFill>
                    <a:srgbClr val="000000"/>
                  </a:solidFill>
                  <a:latin typeface="Arial" pitchFamily="34" charset="0"/>
                  <a:ea typeface="黑体"/>
                  <a:cs typeface="Arial" pitchFamily="34" charset="0"/>
                </a:rPr>
                <a:t> </a:t>
              </a:r>
              <a:r>
                <a:rPr kumimoji="0" lang="zh-CN" altLang="en-US" dirty="0">
                  <a:solidFill>
                    <a:srgbClr val="000000"/>
                  </a:solidFill>
                  <a:latin typeface="Arial" pitchFamily="34" charset="0"/>
                  <a:ea typeface="黑体"/>
                  <a:cs typeface="Arial" pitchFamily="34" charset="0"/>
                </a:rPr>
                <a:t>＝     	              ＝ </a:t>
              </a:r>
              <a:r>
                <a:rPr kumimoji="0" lang="en-US" altLang="zh-CN" dirty="0">
                  <a:solidFill>
                    <a:srgbClr val="000000"/>
                  </a:solidFill>
                  <a:latin typeface="Arial" pitchFamily="34" charset="0"/>
                  <a:ea typeface="黑体"/>
                  <a:cs typeface="Arial" pitchFamily="34" charset="0"/>
                </a:rPr>
                <a:t>1.70 </a:t>
              </a:r>
              <a:r>
                <a:rPr kumimoji="0" lang="en-US" altLang="zh-CN" dirty="0">
                  <a:solidFill>
                    <a:srgbClr val="000000"/>
                  </a:solidFill>
                  <a:latin typeface="Arial" pitchFamily="34" charset="0"/>
                  <a:ea typeface="黑体"/>
                  <a:cs typeface="Arial" pitchFamily="34" charset="0"/>
                  <a:sym typeface="Symbol" pitchFamily="18" charset="2"/>
                </a:rPr>
                <a:t></a:t>
              </a:r>
              <a:r>
                <a:rPr kumimoji="0" lang="en-US" altLang="zh-CN" dirty="0">
                  <a:solidFill>
                    <a:srgbClr val="000000"/>
                  </a:solidFill>
                  <a:latin typeface="Arial" pitchFamily="34" charset="0"/>
                  <a:ea typeface="黑体"/>
                  <a:cs typeface="Arial" pitchFamily="34" charset="0"/>
                </a:rPr>
                <a:t> 10</a:t>
              </a:r>
              <a:r>
                <a:rPr kumimoji="0" lang="en-US" altLang="zh-CN" baseline="30000" dirty="0">
                  <a:solidFill>
                    <a:srgbClr val="000000"/>
                  </a:solidFill>
                  <a:latin typeface="Arial" pitchFamily="34" charset="0"/>
                  <a:ea typeface="黑体"/>
                  <a:cs typeface="Arial" pitchFamily="34" charset="0"/>
                  <a:sym typeface="Symbol" pitchFamily="18" charset="2"/>
                </a:rPr>
                <a:t></a:t>
              </a:r>
              <a:r>
                <a:rPr kumimoji="0" lang="en-US" altLang="zh-CN" baseline="30000" dirty="0">
                  <a:solidFill>
                    <a:srgbClr val="000000"/>
                  </a:solidFill>
                  <a:latin typeface="Arial" pitchFamily="34" charset="0"/>
                  <a:ea typeface="黑体"/>
                  <a:cs typeface="Arial" pitchFamily="34" charset="0"/>
                </a:rPr>
                <a:t>5</a:t>
              </a:r>
            </a:p>
          </p:txBody>
        </p:sp>
        <p:sp>
          <p:nvSpPr>
            <p:cNvPr id="577546" name="Text Box 10"/>
            <p:cNvSpPr txBox="1">
              <a:spLocks noChangeArrowheads="1"/>
            </p:cNvSpPr>
            <p:nvPr/>
          </p:nvSpPr>
          <p:spPr bwMode="auto">
            <a:xfrm>
              <a:off x="2236" y="2928"/>
              <a:ext cx="1083" cy="291"/>
            </a:xfrm>
            <a:prstGeom prst="rect">
              <a:avLst/>
            </a:prstGeom>
            <a:noFill/>
            <a:ln w="9525">
              <a:noFill/>
              <a:miter lim="800000"/>
              <a:headEnd/>
              <a:tailEnd/>
            </a:ln>
            <a:effectLst/>
          </p:spPr>
          <p:txBody>
            <a:bodyPr>
              <a:spAutoFit/>
            </a:bodyPr>
            <a:lstStyle/>
            <a:p>
              <a:pPr>
                <a:spcBef>
                  <a:spcPct val="50000"/>
                </a:spcBef>
                <a:defRPr/>
              </a:pPr>
              <a:r>
                <a:rPr kumimoji="0" lang="en-US" altLang="zh-CN">
                  <a:solidFill>
                    <a:srgbClr val="000000"/>
                  </a:solidFill>
                  <a:latin typeface="Arial" pitchFamily="34" charset="0"/>
                  <a:ea typeface="黑体"/>
                  <a:cs typeface="Arial" pitchFamily="34" charset="0"/>
                </a:rPr>
                <a:t>[H</a:t>
              </a:r>
              <a:r>
                <a:rPr kumimoji="0" lang="en-US" altLang="zh-CN" baseline="-25000">
                  <a:solidFill>
                    <a:srgbClr val="000000"/>
                  </a:solidFill>
                  <a:latin typeface="Arial" pitchFamily="34" charset="0"/>
                  <a:ea typeface="黑体"/>
                  <a:cs typeface="Arial" pitchFamily="34" charset="0"/>
                </a:rPr>
                <a:t>3</a:t>
              </a:r>
              <a:r>
                <a:rPr kumimoji="0" lang="en-US" altLang="zh-CN">
                  <a:solidFill>
                    <a:srgbClr val="000000"/>
                  </a:solidFill>
                  <a:latin typeface="Arial" pitchFamily="34" charset="0"/>
                  <a:ea typeface="黑体"/>
                  <a:cs typeface="Arial" pitchFamily="34" charset="0"/>
                </a:rPr>
                <a:t>O</a:t>
              </a:r>
              <a:r>
                <a:rPr kumimoji="0" lang="en-US" altLang="zh-CN" baseline="30000">
                  <a:solidFill>
                    <a:srgbClr val="000000"/>
                  </a:solidFill>
                  <a:latin typeface="Arial" pitchFamily="34" charset="0"/>
                  <a:ea typeface="黑体"/>
                  <a:cs typeface="Arial" pitchFamily="34" charset="0"/>
                  <a:sym typeface="Symbol" pitchFamily="18" charset="2"/>
                </a:rPr>
                <a:t></a:t>
              </a:r>
              <a:r>
                <a:rPr kumimoji="0" lang="en-US" altLang="zh-CN">
                  <a:solidFill>
                    <a:srgbClr val="000000"/>
                  </a:solidFill>
                  <a:latin typeface="Arial" pitchFamily="34" charset="0"/>
                  <a:ea typeface="黑体"/>
                  <a:cs typeface="Arial" pitchFamily="34" charset="0"/>
                </a:rPr>
                <a:t>][Ac</a:t>
              </a:r>
              <a:r>
                <a:rPr kumimoji="0" lang="en-US" altLang="zh-CN" baseline="30000">
                  <a:solidFill>
                    <a:srgbClr val="000000"/>
                  </a:solidFill>
                  <a:latin typeface="Arial" pitchFamily="34" charset="0"/>
                  <a:ea typeface="黑体"/>
                  <a:cs typeface="Arial" pitchFamily="34" charset="0"/>
                  <a:sym typeface="Symbol" pitchFamily="18" charset="2"/>
                </a:rPr>
                <a:t></a:t>
              </a:r>
              <a:r>
                <a:rPr kumimoji="0" lang="en-US" altLang="zh-CN">
                  <a:solidFill>
                    <a:srgbClr val="000000"/>
                  </a:solidFill>
                  <a:latin typeface="Arial" pitchFamily="34" charset="0"/>
                  <a:ea typeface="黑体"/>
                  <a:cs typeface="Arial" pitchFamily="34" charset="0"/>
                </a:rPr>
                <a:t>]</a:t>
              </a:r>
              <a:endParaRPr kumimoji="0" lang="en-US" altLang="zh-CN" i="1" baseline="30000">
                <a:solidFill>
                  <a:srgbClr val="000000"/>
                </a:solidFill>
                <a:latin typeface="Arial" pitchFamily="34" charset="0"/>
                <a:ea typeface="黑体"/>
                <a:cs typeface="Arial" pitchFamily="34" charset="0"/>
              </a:endParaRPr>
            </a:p>
          </p:txBody>
        </p:sp>
        <p:sp>
          <p:nvSpPr>
            <p:cNvPr id="577547" name="Text Box 11"/>
            <p:cNvSpPr txBox="1">
              <a:spLocks noChangeArrowheads="1"/>
            </p:cNvSpPr>
            <p:nvPr/>
          </p:nvSpPr>
          <p:spPr bwMode="auto">
            <a:xfrm>
              <a:off x="2482" y="3198"/>
              <a:ext cx="638" cy="288"/>
            </a:xfrm>
            <a:prstGeom prst="rect">
              <a:avLst/>
            </a:prstGeom>
            <a:noFill/>
            <a:ln w="9525">
              <a:noFill/>
              <a:miter lim="800000"/>
              <a:headEnd/>
              <a:tailEnd/>
            </a:ln>
            <a:effectLst/>
          </p:spPr>
          <p:txBody>
            <a:bodyPr>
              <a:spAutoFit/>
            </a:bodyPr>
            <a:lstStyle/>
            <a:p>
              <a:pPr>
                <a:spcBef>
                  <a:spcPct val="50000"/>
                </a:spcBef>
                <a:defRPr/>
              </a:pPr>
              <a:r>
                <a:rPr kumimoji="0" lang="en-US" altLang="zh-CN">
                  <a:solidFill>
                    <a:srgbClr val="000000"/>
                  </a:solidFill>
                  <a:latin typeface="Arial" pitchFamily="34" charset="0"/>
                  <a:ea typeface="黑体"/>
                  <a:cs typeface="Arial" pitchFamily="34" charset="0"/>
                </a:rPr>
                <a:t>[HAc]</a:t>
              </a:r>
            </a:p>
          </p:txBody>
        </p:sp>
        <p:sp>
          <p:nvSpPr>
            <p:cNvPr id="25612" name="Line 12"/>
            <p:cNvSpPr>
              <a:spLocks noChangeShapeType="1"/>
            </p:cNvSpPr>
            <p:nvPr/>
          </p:nvSpPr>
          <p:spPr bwMode="auto">
            <a:xfrm flipV="1">
              <a:off x="2187" y="3219"/>
              <a:ext cx="1179"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00"/>
                </a:solidFill>
                <a:latin typeface="Arial" pitchFamily="34" charset="0"/>
                <a:ea typeface="黑体"/>
                <a:cs typeface="Arial" pitchFamily="34" charset="0"/>
              </a:endParaRPr>
            </a:p>
          </p:txBody>
        </p:sp>
      </p:grpSp>
      <p:sp>
        <p:nvSpPr>
          <p:cNvPr id="16" name="矩形 15"/>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17" name="Rectangle 6"/>
          <p:cNvSpPr>
            <a:spLocks noChangeArrowheads="1"/>
          </p:cNvSpPr>
          <p:nvPr/>
        </p:nvSpPr>
        <p:spPr bwMode="auto">
          <a:xfrm>
            <a:off x="971600" y="122531"/>
            <a:ext cx="7200800"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Times New Roman"/>
                <a:ea typeface="黑体"/>
                <a:cs typeface="Arial" pitchFamily="34" charset="0"/>
              </a:rPr>
              <a:t>酸碱强弱的表示方法</a:t>
            </a:r>
          </a:p>
        </p:txBody>
      </p:sp>
      <p:sp>
        <p:nvSpPr>
          <p:cNvPr id="18" name="页脚占位符 1"/>
          <p:cNvSpPr>
            <a:spLocks noGrp="1"/>
          </p:cNvSpPr>
          <p:nvPr>
            <p:ph type="ftr" sz="quarter" idx="10"/>
          </p:nvPr>
        </p:nvSpPr>
        <p:spPr>
          <a:xfrm>
            <a:off x="0" y="6553200"/>
            <a:ext cx="457200" cy="228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2371A666-4827-42C6-B7D7-4A6AC365699C}" type="slidenum">
              <a:rPr lang="zh-CN" altLang="en-US" sz="1400" smtClean="0"/>
              <a:pPr eaLnBrk="1" hangingPunct="1"/>
              <a:t>26</a:t>
            </a:fld>
            <a:endParaRPr lang="en-US" altLang="zh-CN" sz="1400" dirty="0"/>
          </a:p>
        </p:txBody>
      </p:sp>
    </p:spTree>
    <p:extLst>
      <p:ext uri="{BB962C8B-B14F-4D97-AF65-F5344CB8AC3E}">
        <p14:creationId xmlns:p14="http://schemas.microsoft.com/office/powerpoint/2010/main" val="20729022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2" name="Text Box 2"/>
          <p:cNvSpPr txBox="1">
            <a:spLocks noChangeArrowheads="1"/>
          </p:cNvSpPr>
          <p:nvPr/>
        </p:nvSpPr>
        <p:spPr bwMode="auto">
          <a:xfrm>
            <a:off x="179512" y="980728"/>
            <a:ext cx="8640960" cy="1052596"/>
          </a:xfrm>
          <a:prstGeom prst="rect">
            <a:avLst/>
          </a:prstGeom>
          <a:noFill/>
          <a:ln w="9525">
            <a:noFill/>
            <a:miter lim="800000"/>
            <a:headEnd/>
            <a:tailEnd/>
          </a:ln>
          <a:effectLst/>
        </p:spPr>
        <p:txBody>
          <a:bodyPr wrap="square">
            <a:spAutoFit/>
          </a:bodyPr>
          <a:lstStyle/>
          <a:p>
            <a:pPr>
              <a:lnSpc>
                <a:spcPct val="130000"/>
              </a:lnSpc>
              <a:defRPr/>
            </a:pPr>
            <a:r>
              <a:rPr kumimoji="0" lang="en-US" altLang="zh-CN" dirty="0">
                <a:latin typeface="Arial" panose="020B0604020202020204" pitchFamily="34" charset="0"/>
                <a:ea typeface="+mj-ea"/>
                <a:cs typeface="Arial" panose="020B0604020202020204" pitchFamily="34" charset="0"/>
              </a:rPr>
              <a:t>        </a:t>
            </a:r>
            <a:r>
              <a:rPr kumimoji="0" lang="zh-CN" altLang="en-US" dirty="0">
                <a:latin typeface="Arial" panose="020B0604020202020204" pitchFamily="34" charset="0"/>
                <a:ea typeface="+mj-ea"/>
                <a:cs typeface="Arial" panose="020B0604020202020204" pitchFamily="34" charset="0"/>
              </a:rPr>
              <a:t>在手册中可以查到酸常数，其共轭碱的电离平衡常数 </a:t>
            </a:r>
            <a:r>
              <a:rPr kumimoji="0" lang="en-US" altLang="zh-CN" i="1" dirty="0">
                <a:solidFill>
                  <a:srgbClr val="002060"/>
                </a:solidFill>
                <a:latin typeface="Arial" panose="020B0604020202020204" pitchFamily="34" charset="0"/>
                <a:ea typeface="+mj-ea"/>
                <a:cs typeface="Arial" panose="020B0604020202020204" pitchFamily="34" charset="0"/>
              </a:rPr>
              <a:t>K</a:t>
            </a:r>
            <a:r>
              <a:rPr kumimoji="0" lang="en-US" altLang="zh-CN" baseline="-25000" dirty="0">
                <a:solidFill>
                  <a:srgbClr val="002060"/>
                </a:solidFill>
                <a:latin typeface="Arial" panose="020B0604020202020204" pitchFamily="34" charset="0"/>
                <a:ea typeface="+mj-ea"/>
                <a:cs typeface="Arial" panose="020B0604020202020204" pitchFamily="34" charset="0"/>
              </a:rPr>
              <a:t>b</a:t>
            </a:r>
            <a:r>
              <a:rPr kumimoji="0" lang="zh-CN" altLang="en-US" dirty="0">
                <a:latin typeface="Arial" panose="020B0604020202020204" pitchFamily="34" charset="0"/>
                <a:ea typeface="+mj-ea"/>
                <a:cs typeface="Arial" panose="020B0604020202020204" pitchFamily="34" charset="0"/>
              </a:rPr>
              <a:t>称为</a:t>
            </a:r>
            <a:r>
              <a:rPr kumimoji="0" lang="zh-CN" altLang="en-US" dirty="0">
                <a:solidFill>
                  <a:srgbClr val="002060"/>
                </a:solidFill>
                <a:latin typeface="Arial" panose="020B0604020202020204" pitchFamily="34" charset="0"/>
                <a:ea typeface="+mj-ea"/>
                <a:cs typeface="Arial" panose="020B0604020202020204" pitchFamily="34" charset="0"/>
              </a:rPr>
              <a:t>碱常数</a:t>
            </a:r>
            <a:r>
              <a:rPr kumimoji="0" lang="zh-CN" altLang="en-US" dirty="0">
                <a:latin typeface="Arial" panose="020B0604020202020204" pitchFamily="34" charset="0"/>
                <a:ea typeface="+mj-ea"/>
                <a:cs typeface="Arial" panose="020B0604020202020204" pitchFamily="34" charset="0"/>
              </a:rPr>
              <a:t>，可从</a:t>
            </a:r>
            <a:r>
              <a:rPr kumimoji="0" lang="en-US" altLang="zh-CN" i="1" dirty="0">
                <a:latin typeface="Arial" panose="020B0604020202020204" pitchFamily="34" charset="0"/>
                <a:ea typeface="+mj-ea"/>
                <a:cs typeface="Arial" panose="020B0604020202020204" pitchFamily="34" charset="0"/>
              </a:rPr>
              <a:t>K</a:t>
            </a:r>
            <a:r>
              <a:rPr kumimoji="0" lang="en-US" altLang="zh-CN" baseline="-25000" dirty="0">
                <a:latin typeface="Arial" panose="020B0604020202020204" pitchFamily="34" charset="0"/>
                <a:ea typeface="+mj-ea"/>
                <a:cs typeface="Arial" panose="020B0604020202020204" pitchFamily="34" charset="0"/>
              </a:rPr>
              <a:t>a</a:t>
            </a:r>
            <a:r>
              <a:rPr kumimoji="0" lang="zh-CN" altLang="en-US" dirty="0">
                <a:latin typeface="Arial" panose="020B0604020202020204" pitchFamily="34" charset="0"/>
                <a:ea typeface="+mj-ea"/>
                <a:cs typeface="Arial" panose="020B0604020202020204" pitchFamily="34" charset="0"/>
              </a:rPr>
              <a:t>求算：</a:t>
            </a:r>
          </a:p>
        </p:txBody>
      </p:sp>
      <p:grpSp>
        <p:nvGrpSpPr>
          <p:cNvPr id="26628" name="Group 22"/>
          <p:cNvGrpSpPr>
            <a:grpSpLocks/>
          </p:cNvGrpSpPr>
          <p:nvPr/>
        </p:nvGrpSpPr>
        <p:grpSpPr bwMode="auto">
          <a:xfrm>
            <a:off x="1259656" y="2116980"/>
            <a:ext cx="6839998" cy="461962"/>
            <a:chOff x="768" y="1152"/>
            <a:chExt cx="4269" cy="291"/>
          </a:xfrm>
        </p:grpSpPr>
        <p:sp>
          <p:nvSpPr>
            <p:cNvPr id="578563" name="Rectangle 3"/>
            <p:cNvSpPr>
              <a:spLocks noChangeArrowheads="1"/>
            </p:cNvSpPr>
            <p:nvPr/>
          </p:nvSpPr>
          <p:spPr bwMode="auto">
            <a:xfrm>
              <a:off x="768" y="1152"/>
              <a:ext cx="4269" cy="291"/>
            </a:xfrm>
            <a:prstGeom prst="rect">
              <a:avLst/>
            </a:prstGeom>
            <a:noFill/>
            <a:ln w="9525">
              <a:noFill/>
              <a:miter lim="800000"/>
              <a:headEnd/>
              <a:tailEnd/>
            </a:ln>
            <a:effectLst/>
          </p:spPr>
          <p:txBody>
            <a:bodyPr wrap="square">
              <a:spAutoFit/>
            </a:bodyPr>
            <a:lstStyle/>
            <a:p>
              <a:pPr>
                <a:defRPr/>
              </a:pPr>
              <a:r>
                <a:rPr kumimoji="0" lang="en-US" altLang="zh-CN" dirty="0"/>
                <a:t>Ac</a:t>
              </a:r>
              <a:r>
                <a:rPr kumimoji="0" lang="en-US" altLang="zh-CN" baseline="30000" dirty="0">
                  <a:sym typeface="Symbol" pitchFamily="18" charset="2"/>
                </a:rPr>
                <a:t></a:t>
              </a:r>
              <a:r>
                <a:rPr kumimoji="0" lang="en-US" altLang="zh-CN" dirty="0"/>
                <a:t> (</a:t>
              </a:r>
              <a:r>
                <a:rPr kumimoji="0" lang="en-US" altLang="zh-CN" dirty="0" err="1"/>
                <a:t>aq</a:t>
              </a:r>
              <a:r>
                <a:rPr kumimoji="0" lang="en-US" altLang="zh-CN" dirty="0"/>
                <a:t>)  +  </a:t>
              </a:r>
              <a:r>
                <a:rPr kumimoji="0" lang="en-US" altLang="zh-CN" dirty="0" err="1"/>
                <a:t>H</a:t>
              </a:r>
              <a:r>
                <a:rPr kumimoji="0" lang="en-US" altLang="zh-CN" baseline="-25000" dirty="0" err="1"/>
                <a:t>2</a:t>
              </a:r>
              <a:r>
                <a:rPr kumimoji="0" lang="en-US" altLang="zh-CN" dirty="0" err="1"/>
                <a:t>O</a:t>
              </a:r>
              <a:r>
                <a:rPr kumimoji="0" lang="en-US" altLang="zh-CN" dirty="0"/>
                <a:t> (l) 	 	 OH</a:t>
              </a:r>
              <a:r>
                <a:rPr kumimoji="0" lang="en-US" altLang="zh-CN" baseline="30000" dirty="0">
                  <a:sym typeface="Symbol" pitchFamily="18" charset="2"/>
                </a:rPr>
                <a:t></a:t>
              </a:r>
              <a:r>
                <a:rPr kumimoji="0" lang="en-US" altLang="zh-CN" baseline="30000" dirty="0"/>
                <a:t> </a:t>
              </a:r>
              <a:r>
                <a:rPr kumimoji="0" lang="en-US" altLang="zh-CN" dirty="0"/>
                <a:t>(</a:t>
              </a:r>
              <a:r>
                <a:rPr kumimoji="0" lang="en-US" altLang="zh-CN" dirty="0" err="1"/>
                <a:t>aq</a:t>
              </a:r>
              <a:r>
                <a:rPr kumimoji="0" lang="en-US" altLang="zh-CN" dirty="0"/>
                <a:t>) + </a:t>
              </a:r>
              <a:r>
                <a:rPr kumimoji="0" lang="en-US" altLang="zh-CN" dirty="0" err="1"/>
                <a:t>HAc</a:t>
              </a:r>
              <a:r>
                <a:rPr kumimoji="0" lang="en-US" altLang="zh-CN" dirty="0"/>
                <a:t> (</a:t>
              </a:r>
              <a:r>
                <a:rPr kumimoji="0" lang="en-US" altLang="zh-CN" dirty="0" err="1"/>
                <a:t>aq</a:t>
              </a:r>
              <a:r>
                <a:rPr kumimoji="0" lang="en-US" altLang="zh-CN" dirty="0"/>
                <a:t>)</a:t>
              </a:r>
            </a:p>
          </p:txBody>
        </p:sp>
        <p:sp>
          <p:nvSpPr>
            <p:cNvPr id="26643" name="Line 4"/>
            <p:cNvSpPr>
              <a:spLocks noChangeShapeType="1"/>
            </p:cNvSpPr>
            <p:nvPr/>
          </p:nvSpPr>
          <p:spPr bwMode="auto">
            <a:xfrm>
              <a:off x="2526" y="1286"/>
              <a:ext cx="54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6644" name="Line 5"/>
            <p:cNvSpPr>
              <a:spLocks noChangeShapeType="1"/>
            </p:cNvSpPr>
            <p:nvPr/>
          </p:nvSpPr>
          <p:spPr bwMode="auto">
            <a:xfrm flipH="1">
              <a:off x="2526" y="1332"/>
              <a:ext cx="54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578575" name="Text Box 15"/>
          <p:cNvSpPr txBox="1">
            <a:spLocks noChangeArrowheads="1"/>
          </p:cNvSpPr>
          <p:nvPr/>
        </p:nvSpPr>
        <p:spPr bwMode="auto">
          <a:xfrm>
            <a:off x="970731" y="4928443"/>
            <a:ext cx="7705725" cy="457200"/>
          </a:xfrm>
          <a:prstGeom prst="rect">
            <a:avLst/>
          </a:prstGeom>
          <a:noFill/>
          <a:ln w="9525">
            <a:noFill/>
            <a:miter lim="800000"/>
            <a:headEnd/>
            <a:tailEnd/>
          </a:ln>
          <a:effectLst/>
        </p:spPr>
        <p:txBody>
          <a:bodyPr>
            <a:spAutoFit/>
          </a:bodyPr>
          <a:lstStyle/>
          <a:p>
            <a:pPr>
              <a:defRPr/>
            </a:pPr>
            <a:r>
              <a:rPr kumimoji="0" lang="zh-CN" altLang="en-US"/>
              <a:t>亦即，	    </a:t>
            </a:r>
            <a:r>
              <a:rPr kumimoji="0" lang="en-US" altLang="zh-CN" i="1"/>
              <a:t>K</a:t>
            </a:r>
            <a:r>
              <a:rPr kumimoji="0" lang="en-US" altLang="zh-CN" baseline="-25000"/>
              <a:t>w</a:t>
            </a:r>
            <a:r>
              <a:rPr kumimoji="0" lang="en-US" altLang="zh-CN"/>
              <a:t> = </a:t>
            </a:r>
            <a:r>
              <a:rPr kumimoji="0" lang="en-US" altLang="zh-CN" i="1"/>
              <a:t>K</a:t>
            </a:r>
            <a:r>
              <a:rPr kumimoji="0" lang="en-US" altLang="zh-CN" baseline="-25000"/>
              <a:t>a</a:t>
            </a:r>
            <a:r>
              <a:rPr kumimoji="0" lang="en-US" altLang="zh-CN"/>
              <a:t> </a:t>
            </a:r>
            <a:r>
              <a:rPr kumimoji="0" lang="en-US" altLang="zh-CN">
                <a:sym typeface="Symbol" pitchFamily="18" charset="2"/>
              </a:rPr>
              <a:t> </a:t>
            </a:r>
            <a:r>
              <a:rPr kumimoji="0" lang="en-US" altLang="zh-CN" i="1"/>
              <a:t>K</a:t>
            </a:r>
            <a:r>
              <a:rPr kumimoji="0" lang="en-US" altLang="zh-CN" baseline="-25000"/>
              <a:t>b </a:t>
            </a:r>
            <a:r>
              <a:rPr kumimoji="0" lang="en-US" altLang="zh-CN"/>
              <a:t>= 1.0 </a:t>
            </a:r>
            <a:r>
              <a:rPr kumimoji="0" lang="en-US" altLang="zh-CN">
                <a:sym typeface="Symbol" pitchFamily="18" charset="2"/>
              </a:rPr>
              <a:t></a:t>
            </a:r>
            <a:r>
              <a:rPr kumimoji="0" lang="en-US" altLang="zh-CN"/>
              <a:t> 10</a:t>
            </a:r>
            <a:r>
              <a:rPr kumimoji="0" lang="en-US" altLang="zh-CN" baseline="30000">
                <a:sym typeface="Symbol" pitchFamily="18" charset="2"/>
              </a:rPr>
              <a:t></a:t>
            </a:r>
            <a:r>
              <a:rPr kumimoji="0" lang="en-US" altLang="zh-CN" baseline="30000"/>
              <a:t>14</a:t>
            </a:r>
          </a:p>
        </p:txBody>
      </p:sp>
      <p:sp>
        <p:nvSpPr>
          <p:cNvPr id="578576" name="Text Box 16"/>
          <p:cNvSpPr txBox="1">
            <a:spLocks noChangeArrowheads="1"/>
          </p:cNvSpPr>
          <p:nvPr/>
        </p:nvSpPr>
        <p:spPr bwMode="auto">
          <a:xfrm>
            <a:off x="970731" y="5614243"/>
            <a:ext cx="7705725" cy="1065613"/>
          </a:xfrm>
          <a:prstGeom prst="rect">
            <a:avLst/>
          </a:prstGeom>
          <a:noFill/>
          <a:ln w="9525">
            <a:noFill/>
            <a:miter lim="800000"/>
            <a:headEnd/>
            <a:tailEnd/>
          </a:ln>
          <a:effectLst/>
        </p:spPr>
        <p:txBody>
          <a:bodyPr>
            <a:spAutoFit/>
          </a:bodyPr>
          <a:lstStyle/>
          <a:p>
            <a:pPr>
              <a:lnSpc>
                <a:spcPct val="140000"/>
              </a:lnSpc>
              <a:defRPr/>
            </a:pPr>
            <a:r>
              <a:rPr kumimoji="0" lang="zh-CN" altLang="en-US" dirty="0"/>
              <a:t>例如，   </a:t>
            </a:r>
            <a:r>
              <a:rPr kumimoji="0" lang="en-US" altLang="zh-CN" i="1" dirty="0"/>
              <a:t>K</a:t>
            </a:r>
            <a:r>
              <a:rPr kumimoji="0" lang="en-US" altLang="zh-CN" baseline="-25000" dirty="0"/>
              <a:t>b(Ac</a:t>
            </a:r>
            <a:r>
              <a:rPr kumimoji="0" lang="en-US" altLang="zh-CN" baseline="30000" dirty="0">
                <a:sym typeface="Symbol" pitchFamily="18" charset="2"/>
              </a:rPr>
              <a:t></a:t>
            </a:r>
            <a:r>
              <a:rPr kumimoji="0" lang="en-US" altLang="zh-CN" baseline="-25000" dirty="0"/>
              <a:t>)  </a:t>
            </a:r>
            <a:r>
              <a:rPr kumimoji="0" lang="zh-CN" altLang="en-US" dirty="0"/>
              <a:t>＝ </a:t>
            </a:r>
            <a:r>
              <a:rPr kumimoji="0" lang="en-US" altLang="zh-CN" i="1" dirty="0"/>
              <a:t>K</a:t>
            </a:r>
            <a:r>
              <a:rPr kumimoji="0" lang="en-US" altLang="zh-CN" baseline="-25000" dirty="0"/>
              <a:t>w</a:t>
            </a:r>
            <a:r>
              <a:rPr kumimoji="0" lang="en-US" altLang="zh-CN" dirty="0"/>
              <a:t>/</a:t>
            </a:r>
            <a:r>
              <a:rPr kumimoji="0" lang="en-US" altLang="zh-CN" i="1" dirty="0" err="1"/>
              <a:t>K</a:t>
            </a:r>
            <a:r>
              <a:rPr kumimoji="0" lang="en-US" altLang="zh-CN" baseline="-25000" dirty="0" err="1"/>
              <a:t>a</a:t>
            </a:r>
            <a:r>
              <a:rPr kumimoji="0" lang="en-US" altLang="zh-CN" baseline="-25000" dirty="0"/>
              <a:t>(</a:t>
            </a:r>
            <a:r>
              <a:rPr kumimoji="0" lang="en-US" altLang="zh-CN" baseline="-25000" dirty="0" err="1"/>
              <a:t>HAc</a:t>
            </a:r>
            <a:r>
              <a:rPr kumimoji="0" lang="en-US" altLang="zh-CN" baseline="-25000" dirty="0"/>
              <a:t>)</a:t>
            </a:r>
            <a:r>
              <a:rPr kumimoji="0" lang="en-US" altLang="zh-CN" dirty="0"/>
              <a:t> </a:t>
            </a:r>
            <a:r>
              <a:rPr kumimoji="0" lang="zh-CN" altLang="en-US" dirty="0"/>
              <a:t>＝ </a:t>
            </a:r>
            <a:r>
              <a:rPr kumimoji="0" lang="en-US" altLang="zh-CN" dirty="0"/>
              <a:t>1.0 </a:t>
            </a:r>
            <a:r>
              <a:rPr kumimoji="0" lang="en-US" altLang="zh-CN" dirty="0">
                <a:sym typeface="Symbol" pitchFamily="18" charset="2"/>
              </a:rPr>
              <a:t></a:t>
            </a:r>
            <a:r>
              <a:rPr kumimoji="0" lang="en-US" altLang="zh-CN" dirty="0"/>
              <a:t> 10</a:t>
            </a:r>
            <a:r>
              <a:rPr kumimoji="0" lang="en-US" altLang="zh-CN" baseline="30000" dirty="0">
                <a:sym typeface="Symbol" pitchFamily="18" charset="2"/>
              </a:rPr>
              <a:t></a:t>
            </a:r>
            <a:r>
              <a:rPr kumimoji="0" lang="en-US" altLang="zh-CN" baseline="30000" dirty="0"/>
              <a:t>14</a:t>
            </a:r>
            <a:r>
              <a:rPr kumimoji="0" lang="en-US" altLang="zh-CN" dirty="0"/>
              <a:t>/1.76 </a:t>
            </a:r>
            <a:r>
              <a:rPr kumimoji="0" lang="en-US" altLang="zh-CN" dirty="0">
                <a:sym typeface="Symbol" pitchFamily="18" charset="2"/>
              </a:rPr>
              <a:t></a:t>
            </a:r>
            <a:r>
              <a:rPr kumimoji="0" lang="en-US" altLang="zh-CN" dirty="0"/>
              <a:t> 10</a:t>
            </a:r>
            <a:r>
              <a:rPr kumimoji="0" lang="en-US" altLang="zh-CN" baseline="30000" dirty="0">
                <a:sym typeface="Symbol" pitchFamily="18" charset="2"/>
              </a:rPr>
              <a:t></a:t>
            </a:r>
            <a:r>
              <a:rPr kumimoji="0" lang="en-US" altLang="zh-CN" baseline="30000" dirty="0"/>
              <a:t>5</a:t>
            </a:r>
            <a:r>
              <a:rPr kumimoji="0" lang="en-US" altLang="zh-CN" dirty="0"/>
              <a:t>	                		   </a:t>
            </a:r>
            <a:r>
              <a:rPr kumimoji="0" lang="zh-CN" altLang="en-US" dirty="0"/>
              <a:t>＝ </a:t>
            </a:r>
            <a:r>
              <a:rPr kumimoji="0" lang="en-US" altLang="zh-CN" dirty="0"/>
              <a:t>5.7 </a:t>
            </a:r>
            <a:r>
              <a:rPr kumimoji="0" lang="en-US" altLang="zh-CN" dirty="0">
                <a:sym typeface="Symbol" pitchFamily="18" charset="2"/>
              </a:rPr>
              <a:t></a:t>
            </a:r>
            <a:r>
              <a:rPr kumimoji="0" lang="en-US" altLang="zh-CN" dirty="0"/>
              <a:t> 10</a:t>
            </a:r>
            <a:r>
              <a:rPr kumimoji="0" lang="en-US" altLang="zh-CN" baseline="30000" dirty="0">
                <a:sym typeface="Symbol" pitchFamily="18" charset="2"/>
              </a:rPr>
              <a:t></a:t>
            </a:r>
            <a:r>
              <a:rPr kumimoji="0" lang="en-US" altLang="zh-CN" baseline="30000" dirty="0"/>
              <a:t>10</a:t>
            </a:r>
          </a:p>
        </p:txBody>
      </p:sp>
      <p:grpSp>
        <p:nvGrpSpPr>
          <p:cNvPr id="26631" name="Group 21"/>
          <p:cNvGrpSpPr>
            <a:grpSpLocks/>
          </p:cNvGrpSpPr>
          <p:nvPr/>
        </p:nvGrpSpPr>
        <p:grpSpPr bwMode="auto">
          <a:xfrm>
            <a:off x="683394" y="2794842"/>
            <a:ext cx="6902450" cy="1809750"/>
            <a:chOff x="899" y="1680"/>
            <a:chExt cx="4228" cy="1140"/>
          </a:xfrm>
        </p:grpSpPr>
        <p:grpSp>
          <p:nvGrpSpPr>
            <p:cNvPr id="26632" name="Group 19"/>
            <p:cNvGrpSpPr>
              <a:grpSpLocks/>
            </p:cNvGrpSpPr>
            <p:nvPr/>
          </p:nvGrpSpPr>
          <p:grpSpPr bwMode="auto">
            <a:xfrm>
              <a:off x="899" y="2295"/>
              <a:ext cx="4228" cy="525"/>
              <a:chOff x="908" y="2486"/>
              <a:chExt cx="4228" cy="525"/>
            </a:xfrm>
          </p:grpSpPr>
          <p:sp>
            <p:nvSpPr>
              <p:cNvPr id="578567" name="Text Box 7"/>
              <p:cNvSpPr txBox="1">
                <a:spLocks noChangeArrowheads="1"/>
              </p:cNvSpPr>
              <p:nvPr/>
            </p:nvSpPr>
            <p:spPr bwMode="auto">
              <a:xfrm>
                <a:off x="908" y="2591"/>
                <a:ext cx="4228" cy="291"/>
              </a:xfrm>
              <a:prstGeom prst="rect">
                <a:avLst/>
              </a:prstGeom>
              <a:noFill/>
              <a:ln w="9525">
                <a:noFill/>
                <a:miter lim="800000"/>
                <a:headEnd/>
                <a:tailEnd/>
              </a:ln>
              <a:effectLst/>
            </p:spPr>
            <p:txBody>
              <a:bodyPr>
                <a:spAutoFit/>
              </a:bodyPr>
              <a:lstStyle/>
              <a:p>
                <a:pPr>
                  <a:defRPr/>
                </a:pPr>
                <a:r>
                  <a:rPr kumimoji="0" lang="en-US" altLang="zh-CN" i="1" dirty="0"/>
                  <a:t>       </a:t>
                </a:r>
                <a:r>
                  <a:rPr kumimoji="0" lang="zh-CN" altLang="en-US" dirty="0"/>
                  <a:t>＝ </a:t>
                </a:r>
                <a:r>
                  <a:rPr kumimoji="0" lang="zh-CN" altLang="en-US" dirty="0">
                    <a:sym typeface="Symbol" pitchFamily="18" charset="2"/>
                  </a:rPr>
                  <a:t></a:t>
                </a:r>
                <a:r>
                  <a:rPr kumimoji="0" lang="zh-CN" altLang="en-US" dirty="0"/>
                  <a:t> 	               </a:t>
                </a:r>
                <a:r>
                  <a:rPr kumimoji="0" lang="zh-CN" altLang="en-US" dirty="0">
                    <a:sym typeface="Symbol" pitchFamily="18" charset="2"/>
                  </a:rPr>
                  <a:t> </a:t>
                </a:r>
                <a:r>
                  <a:rPr kumimoji="0" lang="en-US" altLang="zh-CN" dirty="0">
                    <a:solidFill>
                      <a:schemeClr val="accent2">
                        <a:lumMod val="50000"/>
                      </a:schemeClr>
                    </a:solidFill>
                    <a:sym typeface="Symbol" pitchFamily="18" charset="2"/>
                  </a:rPr>
                  <a:t>[</a:t>
                </a:r>
                <a:r>
                  <a:rPr kumimoji="0" lang="en-US" altLang="zh-CN" dirty="0" err="1">
                    <a:solidFill>
                      <a:schemeClr val="accent2">
                        <a:lumMod val="50000"/>
                      </a:schemeClr>
                    </a:solidFill>
                    <a:sym typeface="Symbol" pitchFamily="18" charset="2"/>
                  </a:rPr>
                  <a:t>H</a:t>
                </a:r>
                <a:r>
                  <a:rPr kumimoji="0" lang="en-US" altLang="zh-CN" baseline="-25000" dirty="0" err="1">
                    <a:solidFill>
                      <a:schemeClr val="accent2">
                        <a:lumMod val="50000"/>
                      </a:schemeClr>
                    </a:solidFill>
                    <a:sym typeface="Symbol" pitchFamily="18" charset="2"/>
                  </a:rPr>
                  <a:t>3</a:t>
                </a:r>
                <a:r>
                  <a:rPr kumimoji="0" lang="en-US" altLang="zh-CN" dirty="0" err="1">
                    <a:solidFill>
                      <a:schemeClr val="accent2">
                        <a:lumMod val="50000"/>
                      </a:schemeClr>
                    </a:solidFill>
                    <a:sym typeface="Symbol" pitchFamily="18" charset="2"/>
                  </a:rPr>
                  <a:t>O</a:t>
                </a:r>
                <a:r>
                  <a:rPr kumimoji="0" lang="en-US" altLang="zh-CN" baseline="30000" dirty="0">
                    <a:solidFill>
                      <a:schemeClr val="accent2">
                        <a:lumMod val="50000"/>
                      </a:schemeClr>
                    </a:solidFill>
                    <a:sym typeface="Symbol" pitchFamily="18" charset="2"/>
                  </a:rPr>
                  <a:t></a:t>
                </a:r>
                <a:r>
                  <a:rPr kumimoji="0" lang="en-US" altLang="zh-CN" dirty="0">
                    <a:solidFill>
                      <a:schemeClr val="accent2">
                        <a:lumMod val="50000"/>
                      </a:schemeClr>
                    </a:solidFill>
                    <a:sym typeface="Symbol" pitchFamily="18" charset="2"/>
                  </a:rPr>
                  <a:t>] [OH</a:t>
                </a:r>
                <a:r>
                  <a:rPr kumimoji="0" lang="en-US" altLang="zh-CN" baseline="30000" dirty="0">
                    <a:solidFill>
                      <a:schemeClr val="accent2">
                        <a:lumMod val="50000"/>
                      </a:schemeClr>
                    </a:solidFill>
                    <a:sym typeface="Symbol" pitchFamily="18" charset="2"/>
                  </a:rPr>
                  <a:t></a:t>
                </a:r>
                <a:r>
                  <a:rPr kumimoji="0" lang="en-US" altLang="zh-CN" dirty="0">
                    <a:solidFill>
                      <a:schemeClr val="accent2">
                        <a:lumMod val="50000"/>
                      </a:schemeClr>
                    </a:solidFill>
                    <a:sym typeface="Symbol" pitchFamily="18" charset="2"/>
                  </a:rPr>
                  <a:t>] </a:t>
                </a:r>
                <a:r>
                  <a:rPr kumimoji="0" lang="zh-CN" altLang="en-US" dirty="0"/>
                  <a:t>＝</a:t>
                </a:r>
                <a:r>
                  <a:rPr kumimoji="0" lang="zh-CN" altLang="en-US" i="1" dirty="0"/>
                  <a:t> </a:t>
                </a:r>
                <a:r>
                  <a:rPr kumimoji="0" lang="en-US" altLang="zh-CN" i="1" dirty="0" err="1"/>
                  <a:t>K</a:t>
                </a:r>
                <a:r>
                  <a:rPr kumimoji="0" lang="en-US" altLang="zh-CN" baseline="-25000" dirty="0" err="1"/>
                  <a:t>w</a:t>
                </a:r>
                <a:r>
                  <a:rPr kumimoji="0" lang="en-US" altLang="zh-CN" dirty="0"/>
                  <a:t>/</a:t>
                </a:r>
                <a:r>
                  <a:rPr kumimoji="0" lang="en-US" altLang="zh-CN" i="1" dirty="0"/>
                  <a:t>K</a:t>
                </a:r>
                <a:r>
                  <a:rPr kumimoji="0" lang="en-US" altLang="zh-CN" baseline="-25000" dirty="0"/>
                  <a:t>a</a:t>
                </a:r>
              </a:p>
            </p:txBody>
          </p:sp>
          <p:sp>
            <p:nvSpPr>
              <p:cNvPr id="578568" name="Text Box 8"/>
              <p:cNvSpPr txBox="1">
                <a:spLocks noChangeArrowheads="1"/>
              </p:cNvSpPr>
              <p:nvPr/>
            </p:nvSpPr>
            <p:spPr bwMode="auto">
              <a:xfrm>
                <a:off x="1902" y="2486"/>
                <a:ext cx="652" cy="288"/>
              </a:xfrm>
              <a:prstGeom prst="rect">
                <a:avLst/>
              </a:prstGeom>
              <a:noFill/>
              <a:ln w="9525">
                <a:noFill/>
                <a:miter lim="800000"/>
                <a:headEnd/>
                <a:tailEnd/>
              </a:ln>
              <a:effectLst/>
            </p:spPr>
            <p:txBody>
              <a:bodyPr>
                <a:spAutoFit/>
              </a:bodyPr>
              <a:lstStyle/>
              <a:p>
                <a:pPr>
                  <a:spcBef>
                    <a:spcPct val="50000"/>
                  </a:spcBef>
                  <a:defRPr/>
                </a:pPr>
                <a:r>
                  <a:rPr kumimoji="0" lang="en-US" altLang="zh-CN" dirty="0"/>
                  <a:t>[</a:t>
                </a:r>
                <a:r>
                  <a:rPr kumimoji="0" lang="en-US" altLang="zh-CN" dirty="0" err="1"/>
                  <a:t>HAc</a:t>
                </a:r>
                <a:r>
                  <a:rPr kumimoji="0" lang="en-US" altLang="zh-CN" dirty="0"/>
                  <a:t>]</a:t>
                </a:r>
                <a:endParaRPr kumimoji="0" lang="en-US" altLang="zh-CN" i="1" baseline="30000" dirty="0"/>
              </a:p>
            </p:txBody>
          </p:sp>
          <p:sp>
            <p:nvSpPr>
              <p:cNvPr id="578574" name="Text Box 14"/>
              <p:cNvSpPr txBox="1">
                <a:spLocks noChangeArrowheads="1"/>
              </p:cNvSpPr>
              <p:nvPr/>
            </p:nvSpPr>
            <p:spPr bwMode="auto">
              <a:xfrm>
                <a:off x="1647" y="2723"/>
                <a:ext cx="1183" cy="288"/>
              </a:xfrm>
              <a:prstGeom prst="rect">
                <a:avLst/>
              </a:prstGeom>
              <a:noFill/>
              <a:ln w="9525">
                <a:noFill/>
                <a:miter lim="800000"/>
                <a:headEnd/>
                <a:tailEnd/>
              </a:ln>
              <a:effectLst/>
            </p:spPr>
            <p:txBody>
              <a:bodyPr>
                <a:spAutoFit/>
              </a:bodyPr>
              <a:lstStyle/>
              <a:p>
                <a:pPr>
                  <a:spcBef>
                    <a:spcPct val="50000"/>
                  </a:spcBef>
                  <a:defRPr/>
                </a:pPr>
                <a:r>
                  <a:rPr kumimoji="0" lang="en-US" altLang="zh-CN" dirty="0"/>
                  <a:t>[Ac</a:t>
                </a:r>
                <a:r>
                  <a:rPr kumimoji="0" lang="en-US" altLang="zh-CN" baseline="30000" dirty="0">
                    <a:sym typeface="Symbol" pitchFamily="18" charset="2"/>
                  </a:rPr>
                  <a:t></a:t>
                </a:r>
                <a:r>
                  <a:rPr kumimoji="0" lang="en-US" altLang="zh-CN" dirty="0"/>
                  <a:t>] </a:t>
                </a:r>
                <a:r>
                  <a:rPr kumimoji="0" lang="en-US" altLang="zh-CN" dirty="0">
                    <a:solidFill>
                      <a:srgbClr val="0000FF"/>
                    </a:solidFill>
                  </a:rPr>
                  <a:t>[H</a:t>
                </a:r>
                <a:r>
                  <a:rPr kumimoji="0" lang="en-US" altLang="zh-CN" baseline="-25000" dirty="0">
                    <a:solidFill>
                      <a:srgbClr val="0000FF"/>
                    </a:solidFill>
                  </a:rPr>
                  <a:t>3</a:t>
                </a:r>
                <a:r>
                  <a:rPr kumimoji="0" lang="en-US" altLang="zh-CN" dirty="0">
                    <a:solidFill>
                      <a:srgbClr val="0000FF"/>
                    </a:solidFill>
                  </a:rPr>
                  <a:t>O</a:t>
                </a:r>
                <a:r>
                  <a:rPr kumimoji="0" lang="en-US" altLang="zh-CN" baseline="30000" dirty="0">
                    <a:solidFill>
                      <a:srgbClr val="0000FF"/>
                    </a:solidFill>
                    <a:sym typeface="Symbol" pitchFamily="18" charset="2"/>
                  </a:rPr>
                  <a:t></a:t>
                </a:r>
                <a:r>
                  <a:rPr kumimoji="0" lang="en-US" altLang="zh-CN" dirty="0">
                    <a:solidFill>
                      <a:srgbClr val="0000FF"/>
                    </a:solidFill>
                  </a:rPr>
                  <a:t>]</a:t>
                </a:r>
              </a:p>
            </p:txBody>
          </p:sp>
          <p:sp>
            <p:nvSpPr>
              <p:cNvPr id="26641" name="Line 17"/>
              <p:cNvSpPr>
                <a:spLocks noChangeShapeType="1"/>
              </p:cNvSpPr>
              <p:nvPr/>
            </p:nvSpPr>
            <p:spPr bwMode="auto">
              <a:xfrm>
                <a:off x="1689" y="2757"/>
                <a:ext cx="105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grpSp>
        <p:grpSp>
          <p:nvGrpSpPr>
            <p:cNvPr id="26633" name="Group 20"/>
            <p:cNvGrpSpPr>
              <a:grpSpLocks/>
            </p:cNvGrpSpPr>
            <p:nvPr/>
          </p:nvGrpSpPr>
          <p:grpSpPr bwMode="auto">
            <a:xfrm>
              <a:off x="959" y="1680"/>
              <a:ext cx="2259" cy="546"/>
              <a:chOff x="959" y="1680"/>
              <a:chExt cx="2259" cy="546"/>
            </a:xfrm>
          </p:grpSpPr>
          <p:sp>
            <p:nvSpPr>
              <p:cNvPr id="578570" name="Text Box 10"/>
              <p:cNvSpPr txBox="1">
                <a:spLocks noChangeArrowheads="1"/>
              </p:cNvSpPr>
              <p:nvPr/>
            </p:nvSpPr>
            <p:spPr bwMode="auto">
              <a:xfrm>
                <a:off x="959" y="1840"/>
                <a:ext cx="625" cy="291"/>
              </a:xfrm>
              <a:prstGeom prst="rect">
                <a:avLst/>
              </a:prstGeom>
              <a:noFill/>
              <a:ln w="9525">
                <a:noFill/>
                <a:miter lim="800000"/>
                <a:headEnd/>
                <a:tailEnd/>
              </a:ln>
              <a:effectLst/>
            </p:spPr>
            <p:txBody>
              <a:bodyPr>
                <a:spAutoFit/>
              </a:bodyPr>
              <a:lstStyle/>
              <a:p>
                <a:pPr>
                  <a:defRPr/>
                </a:pPr>
                <a:r>
                  <a:rPr kumimoji="0" lang="en-US" altLang="zh-CN" i="1"/>
                  <a:t>K</a:t>
                </a:r>
                <a:r>
                  <a:rPr kumimoji="0" lang="en-US" altLang="zh-CN" baseline="-25000"/>
                  <a:t>b</a:t>
                </a:r>
                <a:r>
                  <a:rPr kumimoji="0" lang="en-US" altLang="zh-CN" sz="2000" baseline="30000">
                    <a:sym typeface="Symbol" pitchFamily="18" charset="2"/>
                  </a:rPr>
                  <a:t> </a:t>
                </a:r>
                <a:r>
                  <a:rPr kumimoji="0" lang="en-US" altLang="zh-CN"/>
                  <a:t> </a:t>
                </a:r>
                <a:r>
                  <a:rPr kumimoji="0" lang="zh-CN" altLang="en-US"/>
                  <a:t>＝ </a:t>
                </a:r>
              </a:p>
            </p:txBody>
          </p:sp>
          <p:sp>
            <p:nvSpPr>
              <p:cNvPr id="578571" name="Text Box 11"/>
              <p:cNvSpPr txBox="1">
                <a:spLocks noChangeArrowheads="1"/>
              </p:cNvSpPr>
              <p:nvPr/>
            </p:nvSpPr>
            <p:spPr bwMode="auto">
              <a:xfrm>
                <a:off x="1458" y="1680"/>
                <a:ext cx="1760" cy="291"/>
              </a:xfrm>
              <a:prstGeom prst="rect">
                <a:avLst/>
              </a:prstGeom>
              <a:noFill/>
              <a:ln w="9525">
                <a:noFill/>
                <a:miter lim="800000"/>
                <a:headEnd/>
                <a:tailEnd/>
              </a:ln>
              <a:effectLst/>
            </p:spPr>
            <p:txBody>
              <a:bodyPr>
                <a:spAutoFit/>
              </a:bodyPr>
              <a:lstStyle/>
              <a:p>
                <a:pPr>
                  <a:spcBef>
                    <a:spcPct val="50000"/>
                  </a:spcBef>
                  <a:defRPr/>
                </a:pPr>
                <a:r>
                  <a:rPr kumimoji="0" lang="en-US" altLang="zh-CN" dirty="0"/>
                  <a:t>[OH</a:t>
                </a:r>
                <a:r>
                  <a:rPr kumimoji="0" lang="en-US" altLang="zh-CN" baseline="30000" dirty="0">
                    <a:sym typeface="Symbol" pitchFamily="18" charset="2"/>
                  </a:rPr>
                  <a:t></a:t>
                </a:r>
                <a:r>
                  <a:rPr kumimoji="0" lang="en-US" altLang="zh-CN" dirty="0"/>
                  <a:t>] [</a:t>
                </a:r>
                <a:r>
                  <a:rPr kumimoji="0" lang="en-US" altLang="zh-CN" dirty="0" err="1"/>
                  <a:t>HAc</a:t>
                </a:r>
                <a:r>
                  <a:rPr kumimoji="0" lang="en-US" altLang="zh-CN" dirty="0"/>
                  <a:t>] </a:t>
                </a:r>
                <a:r>
                  <a:rPr kumimoji="0" lang="en-US" altLang="zh-CN" dirty="0">
                    <a:solidFill>
                      <a:srgbClr val="0000FF"/>
                    </a:solidFill>
                  </a:rPr>
                  <a:t>[H</a:t>
                </a:r>
                <a:r>
                  <a:rPr kumimoji="0" lang="en-US" altLang="zh-CN" baseline="-25000" dirty="0">
                    <a:solidFill>
                      <a:srgbClr val="0000FF"/>
                    </a:solidFill>
                  </a:rPr>
                  <a:t>3</a:t>
                </a:r>
                <a:r>
                  <a:rPr kumimoji="0" lang="en-US" altLang="zh-CN" dirty="0">
                    <a:solidFill>
                      <a:srgbClr val="0000FF"/>
                    </a:solidFill>
                  </a:rPr>
                  <a:t>O</a:t>
                </a:r>
                <a:r>
                  <a:rPr kumimoji="0" lang="en-US" altLang="zh-CN" baseline="30000" dirty="0">
                    <a:solidFill>
                      <a:srgbClr val="0000FF"/>
                    </a:solidFill>
                    <a:sym typeface="Symbol" pitchFamily="18" charset="2"/>
                  </a:rPr>
                  <a:t></a:t>
                </a:r>
                <a:r>
                  <a:rPr kumimoji="0" lang="en-US" altLang="zh-CN" dirty="0">
                    <a:solidFill>
                      <a:srgbClr val="0000FF"/>
                    </a:solidFill>
                  </a:rPr>
                  <a:t>]</a:t>
                </a:r>
              </a:p>
            </p:txBody>
          </p:sp>
          <p:sp>
            <p:nvSpPr>
              <p:cNvPr id="578572" name="Text Box 12"/>
              <p:cNvSpPr txBox="1">
                <a:spLocks noChangeArrowheads="1"/>
              </p:cNvSpPr>
              <p:nvPr/>
            </p:nvSpPr>
            <p:spPr bwMode="auto">
              <a:xfrm>
                <a:off x="1776" y="1938"/>
                <a:ext cx="1175" cy="288"/>
              </a:xfrm>
              <a:prstGeom prst="rect">
                <a:avLst/>
              </a:prstGeom>
              <a:noFill/>
              <a:ln w="9525">
                <a:noFill/>
                <a:miter lim="800000"/>
                <a:headEnd/>
                <a:tailEnd/>
              </a:ln>
              <a:effectLst/>
            </p:spPr>
            <p:txBody>
              <a:bodyPr>
                <a:spAutoFit/>
              </a:bodyPr>
              <a:lstStyle/>
              <a:p>
                <a:pPr>
                  <a:spcBef>
                    <a:spcPct val="50000"/>
                  </a:spcBef>
                  <a:defRPr/>
                </a:pPr>
                <a:r>
                  <a:rPr kumimoji="0" lang="en-US" altLang="zh-CN" dirty="0"/>
                  <a:t>[Ac</a:t>
                </a:r>
                <a:r>
                  <a:rPr kumimoji="0" lang="en-US" altLang="zh-CN" baseline="30000" dirty="0">
                    <a:sym typeface="Symbol" pitchFamily="18" charset="2"/>
                  </a:rPr>
                  <a:t></a:t>
                </a:r>
                <a:r>
                  <a:rPr kumimoji="0" lang="en-US" altLang="zh-CN" dirty="0"/>
                  <a:t>] </a:t>
                </a:r>
                <a:r>
                  <a:rPr kumimoji="0" lang="en-US" altLang="zh-CN" dirty="0">
                    <a:solidFill>
                      <a:srgbClr val="0000FF"/>
                    </a:solidFill>
                  </a:rPr>
                  <a:t>[H</a:t>
                </a:r>
                <a:r>
                  <a:rPr kumimoji="0" lang="en-US" altLang="zh-CN" baseline="-25000" dirty="0">
                    <a:solidFill>
                      <a:srgbClr val="0000FF"/>
                    </a:solidFill>
                  </a:rPr>
                  <a:t>3</a:t>
                </a:r>
                <a:r>
                  <a:rPr kumimoji="0" lang="en-US" altLang="zh-CN" dirty="0">
                    <a:solidFill>
                      <a:srgbClr val="0000FF"/>
                    </a:solidFill>
                  </a:rPr>
                  <a:t>O</a:t>
                </a:r>
                <a:r>
                  <a:rPr kumimoji="0" lang="en-US" altLang="zh-CN" baseline="30000" dirty="0">
                    <a:solidFill>
                      <a:srgbClr val="0000FF"/>
                    </a:solidFill>
                    <a:sym typeface="Symbol" pitchFamily="18" charset="2"/>
                  </a:rPr>
                  <a:t></a:t>
                </a:r>
                <a:r>
                  <a:rPr kumimoji="0" lang="en-US" altLang="zh-CN" dirty="0">
                    <a:solidFill>
                      <a:srgbClr val="0000FF"/>
                    </a:solidFill>
                  </a:rPr>
                  <a:t>]</a:t>
                </a:r>
              </a:p>
            </p:txBody>
          </p:sp>
          <p:sp>
            <p:nvSpPr>
              <p:cNvPr id="26637" name="Line 18"/>
              <p:cNvSpPr>
                <a:spLocks noChangeShapeType="1"/>
              </p:cNvSpPr>
              <p:nvPr/>
            </p:nvSpPr>
            <p:spPr bwMode="auto">
              <a:xfrm>
                <a:off x="1488" y="1968"/>
                <a:ext cx="172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grpSp>
      </p:grpSp>
      <p:sp>
        <p:nvSpPr>
          <p:cNvPr id="21" name="矩形 20"/>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23" name="页脚占位符 1"/>
          <p:cNvSpPr>
            <a:spLocks noGrp="1"/>
          </p:cNvSpPr>
          <p:nvPr>
            <p:ph type="ftr" sz="quarter" idx="10"/>
          </p:nvPr>
        </p:nvSpPr>
        <p:spPr>
          <a:xfrm>
            <a:off x="0" y="6553200"/>
            <a:ext cx="457200" cy="228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2371A666-4827-42C6-B7D7-4A6AC365699C}" type="slidenum">
              <a:rPr lang="zh-CN" altLang="en-US" sz="1400" smtClean="0"/>
              <a:pPr eaLnBrk="1" hangingPunct="1"/>
              <a:t>27</a:t>
            </a:fld>
            <a:endParaRPr lang="en-US" altLang="zh-CN" sz="1400" dirty="0"/>
          </a:p>
        </p:txBody>
      </p:sp>
      <p:sp>
        <p:nvSpPr>
          <p:cNvPr id="24" name="Rectangle 6">
            <a:extLst>
              <a:ext uri="{FF2B5EF4-FFF2-40B4-BE49-F238E27FC236}">
                <a16:creationId xmlns:a16="http://schemas.microsoft.com/office/drawing/2014/main" id="{FCD6A40F-1D92-5146-B4C8-BC05E347FB2E}"/>
              </a:ext>
            </a:extLst>
          </p:cNvPr>
          <p:cNvSpPr>
            <a:spLocks noChangeArrowheads="1"/>
          </p:cNvSpPr>
          <p:nvPr/>
        </p:nvSpPr>
        <p:spPr bwMode="auto">
          <a:xfrm>
            <a:off x="971600" y="122531"/>
            <a:ext cx="7200800"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Times New Roman"/>
                <a:ea typeface="黑体"/>
                <a:cs typeface="Arial" pitchFamily="34" charset="0"/>
              </a:rPr>
              <a:t>酸碱强弱的表示方法</a:t>
            </a:r>
          </a:p>
        </p:txBody>
      </p:sp>
    </p:spTree>
    <p:extLst>
      <p:ext uri="{BB962C8B-B14F-4D97-AF65-F5344CB8AC3E}">
        <p14:creationId xmlns:p14="http://schemas.microsoft.com/office/powerpoint/2010/main" val="6408768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8786" name="Text Box 2"/>
          <p:cNvSpPr txBox="1">
            <a:spLocks noChangeArrowheads="1"/>
          </p:cNvSpPr>
          <p:nvPr/>
        </p:nvSpPr>
        <p:spPr bwMode="auto">
          <a:xfrm>
            <a:off x="2994206" y="1268760"/>
            <a:ext cx="2969082" cy="461665"/>
          </a:xfrm>
          <a:prstGeom prst="rect">
            <a:avLst/>
          </a:prstGeom>
          <a:noFill/>
          <a:ln w="9525">
            <a:noFill/>
            <a:miter lim="800000"/>
            <a:headEnd/>
            <a:tailEnd/>
          </a:ln>
          <a:effectLst/>
        </p:spPr>
        <p:txBody>
          <a:bodyPr wrap="none">
            <a:spAutoFit/>
          </a:bodyPr>
          <a:lstStyle/>
          <a:p>
            <a:pPr algn="ctr">
              <a:defRPr/>
            </a:pPr>
            <a:r>
              <a:rPr kumimoji="0" lang="zh-CN" altLang="en-US" b="0" dirty="0">
                <a:solidFill>
                  <a:schemeClr val="accent2">
                    <a:lumMod val="50000"/>
                  </a:schemeClr>
                </a:solidFill>
                <a:latin typeface="+mj-ea"/>
                <a:ea typeface="+mj-ea"/>
                <a:cs typeface="Arial" panose="020B0604020202020204" pitchFamily="34" charset="0"/>
              </a:rPr>
              <a:t>共轭酸碱的电离反应</a:t>
            </a:r>
            <a:endParaRPr kumimoji="0" lang="en-US" altLang="zh-CN" b="0" dirty="0">
              <a:solidFill>
                <a:schemeClr val="accent2">
                  <a:lumMod val="50000"/>
                </a:schemeClr>
              </a:solidFill>
              <a:latin typeface="+mj-ea"/>
              <a:ea typeface="+mj-ea"/>
              <a:cs typeface="Arial" panose="020B0604020202020204" pitchFamily="34" charset="0"/>
            </a:endParaRPr>
          </a:p>
        </p:txBody>
      </p:sp>
      <p:sp>
        <p:nvSpPr>
          <p:cNvPr id="758787" name="Text Box 3"/>
          <p:cNvSpPr txBox="1">
            <a:spLocks noChangeArrowheads="1"/>
          </p:cNvSpPr>
          <p:nvPr/>
        </p:nvSpPr>
        <p:spPr bwMode="auto">
          <a:xfrm>
            <a:off x="3625602" y="3713386"/>
            <a:ext cx="2051050" cy="708025"/>
          </a:xfrm>
          <a:prstGeom prst="rect">
            <a:avLst/>
          </a:prstGeom>
          <a:noFill/>
          <a:ln w="57150" cmpd="thinThick">
            <a:noFill/>
            <a:miter lim="800000"/>
            <a:headEnd/>
            <a:tailEnd/>
          </a:ln>
          <a:effectLst/>
        </p:spPr>
        <p:txBody>
          <a:bodyPr wrap="none" lIns="182880" tIns="137160" rIns="182880" bIns="137160">
            <a:spAutoFit/>
          </a:bodyPr>
          <a:lstStyle/>
          <a:p>
            <a:pPr>
              <a:defRPr/>
            </a:pPr>
            <a:r>
              <a:rPr kumimoji="0" lang="en-US" altLang="zh-CN" sz="2800" i="1">
                <a:solidFill>
                  <a:srgbClr val="0000FF"/>
                </a:solidFill>
              </a:rPr>
              <a:t>K</a:t>
            </a:r>
            <a:r>
              <a:rPr kumimoji="0" lang="en-US" altLang="zh-CN" sz="2800" i="1" baseline="-25000">
                <a:solidFill>
                  <a:srgbClr val="0000FF"/>
                </a:solidFill>
              </a:rPr>
              <a:t>a</a:t>
            </a:r>
            <a:r>
              <a:rPr kumimoji="0" lang="en-US" altLang="zh-CN" sz="2800" i="1">
                <a:solidFill>
                  <a:srgbClr val="0000FF"/>
                </a:solidFill>
                <a:sym typeface="Symbol" pitchFamily="18" charset="2"/>
              </a:rPr>
              <a:t> </a:t>
            </a:r>
            <a:r>
              <a:rPr kumimoji="0" lang="en-US" altLang="zh-CN" sz="2800" i="1">
                <a:solidFill>
                  <a:srgbClr val="0000FF"/>
                </a:solidFill>
              </a:rPr>
              <a:t>K</a:t>
            </a:r>
            <a:r>
              <a:rPr kumimoji="0" lang="en-US" altLang="zh-CN" sz="2800" i="1" baseline="-25000">
                <a:solidFill>
                  <a:srgbClr val="0000FF"/>
                </a:solidFill>
              </a:rPr>
              <a:t>b</a:t>
            </a:r>
            <a:r>
              <a:rPr kumimoji="0" lang="en-US" altLang="zh-CN" sz="2800">
                <a:solidFill>
                  <a:srgbClr val="0000FF"/>
                </a:solidFill>
              </a:rPr>
              <a:t> = </a:t>
            </a:r>
            <a:r>
              <a:rPr kumimoji="0" lang="en-US" altLang="zh-CN" sz="2800" i="1">
                <a:solidFill>
                  <a:srgbClr val="0000FF"/>
                </a:solidFill>
              </a:rPr>
              <a:t>K</a:t>
            </a:r>
            <a:r>
              <a:rPr kumimoji="0" lang="en-US" altLang="zh-CN" sz="2800" i="1" baseline="-25000">
                <a:solidFill>
                  <a:srgbClr val="0000FF"/>
                </a:solidFill>
              </a:rPr>
              <a:t>w</a:t>
            </a:r>
            <a:endParaRPr kumimoji="0" lang="en-US" altLang="zh-CN" sz="2800" i="1">
              <a:solidFill>
                <a:srgbClr val="0000FF"/>
              </a:solidFill>
            </a:endParaRPr>
          </a:p>
        </p:txBody>
      </p:sp>
      <p:grpSp>
        <p:nvGrpSpPr>
          <p:cNvPr id="36870" name="Group 5"/>
          <p:cNvGrpSpPr>
            <a:grpSpLocks/>
          </p:cNvGrpSpPr>
          <p:nvPr/>
        </p:nvGrpSpPr>
        <p:grpSpPr bwMode="auto">
          <a:xfrm>
            <a:off x="2617539" y="4941168"/>
            <a:ext cx="3971925" cy="879475"/>
            <a:chOff x="1664" y="3265"/>
            <a:chExt cx="2711" cy="554"/>
          </a:xfrm>
        </p:grpSpPr>
        <p:sp>
          <p:nvSpPr>
            <p:cNvPr id="758790" name="Text Box 6"/>
            <p:cNvSpPr txBox="1">
              <a:spLocks noChangeArrowheads="1"/>
            </p:cNvSpPr>
            <p:nvPr/>
          </p:nvSpPr>
          <p:spPr bwMode="auto">
            <a:xfrm>
              <a:off x="1664" y="3402"/>
              <a:ext cx="560" cy="291"/>
            </a:xfrm>
            <a:prstGeom prst="rect">
              <a:avLst/>
            </a:prstGeom>
            <a:noFill/>
            <a:ln w="9525">
              <a:noFill/>
              <a:miter lim="800000"/>
              <a:headEnd/>
              <a:tailEnd/>
            </a:ln>
            <a:effectLst/>
          </p:spPr>
          <p:txBody>
            <a:bodyPr wrap="none">
              <a:spAutoFit/>
            </a:bodyPr>
            <a:lstStyle/>
            <a:p>
              <a:pPr>
                <a:defRPr/>
              </a:pPr>
              <a:r>
                <a:rPr kumimoji="0" lang="en-US" altLang="zh-CN" i="1" dirty="0">
                  <a:solidFill>
                    <a:srgbClr val="0000FF"/>
                  </a:solidFill>
                </a:rPr>
                <a:t>K</a:t>
              </a:r>
              <a:r>
                <a:rPr kumimoji="0" lang="en-US" altLang="zh-CN" i="1" baseline="-25000" dirty="0">
                  <a:solidFill>
                    <a:srgbClr val="0000FF"/>
                  </a:solidFill>
                </a:rPr>
                <a:t>a</a:t>
              </a:r>
              <a:r>
                <a:rPr kumimoji="0" lang="en-US" altLang="zh-CN" i="1" dirty="0">
                  <a:solidFill>
                    <a:srgbClr val="0000FF"/>
                  </a:solidFill>
                </a:rPr>
                <a:t> </a:t>
              </a:r>
              <a:r>
                <a:rPr kumimoji="0" lang="en-US" altLang="zh-CN" dirty="0">
                  <a:solidFill>
                    <a:srgbClr val="0000FF"/>
                  </a:solidFill>
                </a:rPr>
                <a:t>= </a:t>
              </a:r>
              <a:endParaRPr kumimoji="0" lang="en-US" altLang="zh-CN" i="1" dirty="0">
                <a:solidFill>
                  <a:srgbClr val="0000FF"/>
                </a:solidFill>
              </a:endParaRPr>
            </a:p>
          </p:txBody>
        </p:sp>
        <p:sp>
          <p:nvSpPr>
            <p:cNvPr id="758791" name="Text Box 7"/>
            <p:cNvSpPr txBox="1">
              <a:spLocks noChangeArrowheads="1"/>
            </p:cNvSpPr>
            <p:nvPr/>
          </p:nvSpPr>
          <p:spPr bwMode="auto">
            <a:xfrm>
              <a:off x="2155" y="3265"/>
              <a:ext cx="359" cy="291"/>
            </a:xfrm>
            <a:prstGeom prst="rect">
              <a:avLst/>
            </a:prstGeom>
            <a:noFill/>
            <a:ln w="9525">
              <a:noFill/>
              <a:miter lim="800000"/>
              <a:headEnd/>
              <a:tailEnd/>
            </a:ln>
            <a:effectLst/>
          </p:spPr>
          <p:txBody>
            <a:bodyPr wrap="none">
              <a:spAutoFit/>
            </a:bodyPr>
            <a:lstStyle/>
            <a:p>
              <a:pPr>
                <a:defRPr/>
              </a:pPr>
              <a:r>
                <a:rPr kumimoji="0" lang="en-US" altLang="zh-CN" i="1" dirty="0">
                  <a:solidFill>
                    <a:srgbClr val="0000FF"/>
                  </a:solidFill>
                </a:rPr>
                <a:t>K</a:t>
              </a:r>
              <a:r>
                <a:rPr kumimoji="0" lang="en-US" altLang="zh-CN" i="1" baseline="-25000" dirty="0">
                  <a:solidFill>
                    <a:srgbClr val="0000FF"/>
                  </a:solidFill>
                </a:rPr>
                <a:t>w</a:t>
              </a:r>
              <a:endParaRPr kumimoji="0" lang="en-US" altLang="zh-CN" i="1" dirty="0">
                <a:solidFill>
                  <a:srgbClr val="0000FF"/>
                </a:solidFill>
              </a:endParaRPr>
            </a:p>
          </p:txBody>
        </p:sp>
        <p:sp>
          <p:nvSpPr>
            <p:cNvPr id="758792" name="Text Box 8"/>
            <p:cNvSpPr txBox="1">
              <a:spLocks noChangeArrowheads="1"/>
            </p:cNvSpPr>
            <p:nvPr/>
          </p:nvSpPr>
          <p:spPr bwMode="auto">
            <a:xfrm>
              <a:off x="2143" y="3528"/>
              <a:ext cx="336" cy="291"/>
            </a:xfrm>
            <a:prstGeom prst="rect">
              <a:avLst/>
            </a:prstGeom>
            <a:noFill/>
            <a:ln w="9525">
              <a:noFill/>
              <a:miter lim="800000"/>
              <a:headEnd/>
              <a:tailEnd/>
            </a:ln>
            <a:effectLst/>
          </p:spPr>
          <p:txBody>
            <a:bodyPr wrap="none">
              <a:spAutoFit/>
            </a:bodyPr>
            <a:lstStyle/>
            <a:p>
              <a:pPr>
                <a:defRPr/>
              </a:pPr>
              <a:r>
                <a:rPr kumimoji="0" lang="en-US" altLang="zh-CN" i="1">
                  <a:solidFill>
                    <a:srgbClr val="0000FF"/>
                  </a:solidFill>
                </a:rPr>
                <a:t>K</a:t>
              </a:r>
              <a:r>
                <a:rPr kumimoji="0" lang="en-US" altLang="zh-CN" i="1" baseline="-25000">
                  <a:solidFill>
                    <a:srgbClr val="0000FF"/>
                  </a:solidFill>
                </a:rPr>
                <a:t>b</a:t>
              </a:r>
              <a:endParaRPr kumimoji="0" lang="en-US" altLang="zh-CN" i="1">
                <a:solidFill>
                  <a:srgbClr val="0000FF"/>
                </a:solidFill>
              </a:endParaRPr>
            </a:p>
          </p:txBody>
        </p:sp>
        <p:sp>
          <p:nvSpPr>
            <p:cNvPr id="36895" name="Line 9"/>
            <p:cNvSpPr>
              <a:spLocks noChangeShapeType="1"/>
            </p:cNvSpPr>
            <p:nvPr/>
          </p:nvSpPr>
          <p:spPr bwMode="auto">
            <a:xfrm>
              <a:off x="2143" y="3559"/>
              <a:ext cx="364"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758794" name="Text Box 10"/>
            <p:cNvSpPr txBox="1">
              <a:spLocks noChangeArrowheads="1"/>
            </p:cNvSpPr>
            <p:nvPr/>
          </p:nvSpPr>
          <p:spPr bwMode="auto">
            <a:xfrm>
              <a:off x="3526" y="3402"/>
              <a:ext cx="559" cy="291"/>
            </a:xfrm>
            <a:prstGeom prst="rect">
              <a:avLst/>
            </a:prstGeom>
            <a:noFill/>
            <a:ln w="9525">
              <a:noFill/>
              <a:miter lim="800000"/>
              <a:headEnd/>
              <a:tailEnd/>
            </a:ln>
            <a:effectLst/>
          </p:spPr>
          <p:txBody>
            <a:bodyPr wrap="none">
              <a:spAutoFit/>
            </a:bodyPr>
            <a:lstStyle/>
            <a:p>
              <a:pPr>
                <a:defRPr/>
              </a:pPr>
              <a:r>
                <a:rPr kumimoji="0" lang="en-US" altLang="zh-CN" i="1" dirty="0">
                  <a:solidFill>
                    <a:srgbClr val="0000FF"/>
                  </a:solidFill>
                </a:rPr>
                <a:t>K</a:t>
              </a:r>
              <a:r>
                <a:rPr kumimoji="0" lang="en-US" altLang="zh-CN" i="1" baseline="-25000" dirty="0">
                  <a:solidFill>
                    <a:srgbClr val="0000FF"/>
                  </a:solidFill>
                </a:rPr>
                <a:t>b</a:t>
              </a:r>
              <a:r>
                <a:rPr kumimoji="0" lang="en-US" altLang="zh-CN" i="1" dirty="0">
                  <a:solidFill>
                    <a:srgbClr val="0000FF"/>
                  </a:solidFill>
                </a:rPr>
                <a:t> </a:t>
              </a:r>
              <a:r>
                <a:rPr kumimoji="0" lang="en-US" altLang="zh-CN" dirty="0">
                  <a:solidFill>
                    <a:srgbClr val="0000FF"/>
                  </a:solidFill>
                </a:rPr>
                <a:t>= </a:t>
              </a:r>
              <a:endParaRPr kumimoji="0" lang="en-US" altLang="zh-CN" i="1" dirty="0">
                <a:solidFill>
                  <a:srgbClr val="0000FF"/>
                </a:solidFill>
              </a:endParaRPr>
            </a:p>
          </p:txBody>
        </p:sp>
        <p:sp>
          <p:nvSpPr>
            <p:cNvPr id="758795" name="Text Box 11"/>
            <p:cNvSpPr txBox="1">
              <a:spLocks noChangeArrowheads="1"/>
            </p:cNvSpPr>
            <p:nvPr/>
          </p:nvSpPr>
          <p:spPr bwMode="auto">
            <a:xfrm>
              <a:off x="4016" y="3265"/>
              <a:ext cx="359" cy="291"/>
            </a:xfrm>
            <a:prstGeom prst="rect">
              <a:avLst/>
            </a:prstGeom>
            <a:noFill/>
            <a:ln w="9525">
              <a:noFill/>
              <a:miter lim="800000"/>
              <a:headEnd/>
              <a:tailEnd/>
            </a:ln>
            <a:effectLst/>
          </p:spPr>
          <p:txBody>
            <a:bodyPr wrap="none">
              <a:spAutoFit/>
            </a:bodyPr>
            <a:lstStyle/>
            <a:p>
              <a:pPr>
                <a:defRPr/>
              </a:pPr>
              <a:r>
                <a:rPr kumimoji="0" lang="en-US" altLang="zh-CN" i="1" dirty="0">
                  <a:solidFill>
                    <a:srgbClr val="0000FF"/>
                  </a:solidFill>
                </a:rPr>
                <a:t>K</a:t>
              </a:r>
              <a:r>
                <a:rPr kumimoji="0" lang="en-US" altLang="zh-CN" i="1" baseline="-25000" dirty="0">
                  <a:solidFill>
                    <a:srgbClr val="0000FF"/>
                  </a:solidFill>
                </a:rPr>
                <a:t>w</a:t>
              </a:r>
              <a:endParaRPr kumimoji="0" lang="en-US" altLang="zh-CN" i="1" dirty="0">
                <a:solidFill>
                  <a:srgbClr val="0000FF"/>
                </a:solidFill>
              </a:endParaRPr>
            </a:p>
          </p:txBody>
        </p:sp>
        <p:sp>
          <p:nvSpPr>
            <p:cNvPr id="758796" name="Text Box 12"/>
            <p:cNvSpPr txBox="1">
              <a:spLocks noChangeArrowheads="1"/>
            </p:cNvSpPr>
            <p:nvPr/>
          </p:nvSpPr>
          <p:spPr bwMode="auto">
            <a:xfrm>
              <a:off x="4004" y="3528"/>
              <a:ext cx="336" cy="291"/>
            </a:xfrm>
            <a:prstGeom prst="rect">
              <a:avLst/>
            </a:prstGeom>
            <a:noFill/>
            <a:ln w="9525">
              <a:noFill/>
              <a:miter lim="800000"/>
              <a:headEnd/>
              <a:tailEnd/>
            </a:ln>
            <a:effectLst/>
          </p:spPr>
          <p:txBody>
            <a:bodyPr wrap="none">
              <a:spAutoFit/>
            </a:bodyPr>
            <a:lstStyle/>
            <a:p>
              <a:pPr>
                <a:defRPr/>
              </a:pPr>
              <a:r>
                <a:rPr kumimoji="0" lang="en-US" altLang="zh-CN" i="1">
                  <a:solidFill>
                    <a:srgbClr val="0000FF"/>
                  </a:solidFill>
                </a:rPr>
                <a:t>K</a:t>
              </a:r>
              <a:r>
                <a:rPr kumimoji="0" lang="en-US" altLang="zh-CN" i="1" baseline="-25000">
                  <a:solidFill>
                    <a:srgbClr val="0000FF"/>
                  </a:solidFill>
                </a:rPr>
                <a:t>a</a:t>
              </a:r>
              <a:endParaRPr kumimoji="0" lang="en-US" altLang="zh-CN" i="1">
                <a:solidFill>
                  <a:srgbClr val="0000FF"/>
                </a:solidFill>
              </a:endParaRPr>
            </a:p>
          </p:txBody>
        </p:sp>
        <p:sp>
          <p:nvSpPr>
            <p:cNvPr id="36899" name="Line 13"/>
            <p:cNvSpPr>
              <a:spLocks noChangeShapeType="1"/>
            </p:cNvSpPr>
            <p:nvPr/>
          </p:nvSpPr>
          <p:spPr bwMode="auto">
            <a:xfrm>
              <a:off x="4004" y="3559"/>
              <a:ext cx="364" cy="0"/>
            </a:xfrm>
            <a:prstGeom prst="line">
              <a:avLst/>
            </a:prstGeom>
            <a:noFill/>
            <a:ln w="1905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grpSp>
        <p:nvGrpSpPr>
          <p:cNvPr id="36871" name="Group 14"/>
          <p:cNvGrpSpPr>
            <a:grpSpLocks/>
          </p:cNvGrpSpPr>
          <p:nvPr/>
        </p:nvGrpSpPr>
        <p:grpSpPr bwMode="auto">
          <a:xfrm>
            <a:off x="1269702" y="1963862"/>
            <a:ext cx="6470650" cy="1681162"/>
            <a:chOff x="720" y="721"/>
            <a:chExt cx="4416" cy="1059"/>
          </a:xfrm>
        </p:grpSpPr>
        <p:sp>
          <p:nvSpPr>
            <p:cNvPr id="758799" name="Text Box 15"/>
            <p:cNvSpPr txBox="1">
              <a:spLocks noChangeArrowheads="1"/>
            </p:cNvSpPr>
            <p:nvPr/>
          </p:nvSpPr>
          <p:spPr bwMode="auto">
            <a:xfrm>
              <a:off x="1565" y="1489"/>
              <a:ext cx="3065" cy="291"/>
            </a:xfrm>
            <a:prstGeom prst="rect">
              <a:avLst/>
            </a:prstGeom>
            <a:noFill/>
            <a:ln w="9525">
              <a:noFill/>
              <a:miter lim="800000"/>
              <a:headEnd/>
              <a:tailEnd/>
            </a:ln>
            <a:effectLst/>
          </p:spPr>
          <p:txBody>
            <a:bodyPr wrap="none">
              <a:spAutoFit/>
            </a:bodyPr>
            <a:lstStyle/>
            <a:p>
              <a:pPr>
                <a:defRPr/>
              </a:pPr>
              <a:r>
                <a:rPr kumimoji="0" lang="en-US" altLang="zh-CN" dirty="0"/>
                <a:t>H</a:t>
              </a:r>
              <a:r>
                <a:rPr kumimoji="0" lang="en-US" altLang="zh-CN" baseline="-25000" dirty="0"/>
                <a:t>2</a:t>
              </a:r>
              <a:r>
                <a:rPr kumimoji="0" lang="en-US" altLang="zh-CN" dirty="0"/>
                <a:t>O </a:t>
              </a:r>
              <a:r>
                <a:rPr kumimoji="0" lang="en-US" altLang="zh-CN" sz="2000" dirty="0"/>
                <a:t>(</a:t>
              </a:r>
              <a:r>
                <a:rPr kumimoji="0" lang="en-US" altLang="zh-CN" sz="2000" i="1" dirty="0"/>
                <a:t>l</a:t>
              </a:r>
              <a:r>
                <a:rPr kumimoji="0" lang="en-US" altLang="zh-CN" sz="2000" dirty="0"/>
                <a:t>)</a:t>
              </a:r>
              <a:r>
                <a:rPr kumimoji="0" lang="en-US" altLang="zh-CN" dirty="0"/>
                <a:t>             H</a:t>
              </a:r>
              <a:r>
                <a:rPr kumimoji="0" lang="en-US" altLang="zh-CN" baseline="30000" dirty="0"/>
                <a:t>+</a:t>
              </a:r>
              <a:r>
                <a:rPr kumimoji="0" lang="en-US" altLang="zh-CN" dirty="0"/>
                <a:t> </a:t>
              </a:r>
              <a:r>
                <a:rPr kumimoji="0" lang="en-US" altLang="zh-CN" sz="2000" dirty="0"/>
                <a:t>(</a:t>
              </a:r>
              <a:r>
                <a:rPr kumimoji="0" lang="en-US" altLang="zh-CN" sz="2000" i="1" dirty="0" err="1"/>
                <a:t>aq</a:t>
              </a:r>
              <a:r>
                <a:rPr kumimoji="0" lang="en-US" altLang="zh-CN" sz="2000" dirty="0"/>
                <a:t>)</a:t>
              </a:r>
              <a:r>
                <a:rPr kumimoji="0" lang="en-US" altLang="zh-CN" dirty="0"/>
                <a:t> + OH</a:t>
              </a:r>
              <a:r>
                <a:rPr kumimoji="0" lang="en-US" altLang="zh-CN" baseline="30000" dirty="0">
                  <a:sym typeface="Symbol" pitchFamily="18" charset="2"/>
                </a:rPr>
                <a:t></a:t>
              </a:r>
              <a:r>
                <a:rPr kumimoji="0" lang="en-US" altLang="zh-CN" dirty="0"/>
                <a:t> </a:t>
              </a:r>
              <a:r>
                <a:rPr kumimoji="0" lang="en-US" altLang="zh-CN" sz="2000" dirty="0"/>
                <a:t>(</a:t>
              </a:r>
              <a:r>
                <a:rPr kumimoji="0" lang="en-US" altLang="zh-CN" sz="2000" i="1" dirty="0" err="1"/>
                <a:t>aq</a:t>
              </a:r>
              <a:r>
                <a:rPr kumimoji="0" lang="en-US" altLang="zh-CN" sz="2000" dirty="0"/>
                <a:t>)  </a:t>
              </a:r>
            </a:p>
          </p:txBody>
        </p:sp>
        <p:sp>
          <p:nvSpPr>
            <p:cNvPr id="758800" name="Text Box 16"/>
            <p:cNvSpPr txBox="1">
              <a:spLocks noChangeArrowheads="1"/>
            </p:cNvSpPr>
            <p:nvPr/>
          </p:nvSpPr>
          <p:spPr bwMode="auto">
            <a:xfrm>
              <a:off x="840" y="1105"/>
              <a:ext cx="3834" cy="291"/>
            </a:xfrm>
            <a:prstGeom prst="rect">
              <a:avLst/>
            </a:prstGeom>
            <a:noFill/>
            <a:ln w="9525">
              <a:noFill/>
              <a:miter lim="800000"/>
              <a:headEnd/>
              <a:tailEnd/>
            </a:ln>
            <a:effectLst/>
          </p:spPr>
          <p:txBody>
            <a:bodyPr wrap="none">
              <a:spAutoFit/>
            </a:bodyPr>
            <a:lstStyle/>
            <a:p>
              <a:pPr>
                <a:defRPr/>
              </a:pPr>
              <a:r>
                <a:rPr kumimoji="0" lang="en-US" altLang="zh-CN"/>
                <a:t>A</a:t>
              </a:r>
              <a:r>
                <a:rPr kumimoji="0" lang="en-US" altLang="zh-CN" baseline="30000">
                  <a:sym typeface="Symbol" pitchFamily="18" charset="2"/>
                </a:rPr>
                <a:t></a:t>
              </a:r>
              <a:r>
                <a:rPr kumimoji="0" lang="en-US" altLang="zh-CN"/>
                <a:t> </a:t>
              </a:r>
              <a:r>
                <a:rPr kumimoji="0" lang="en-US" altLang="zh-CN" sz="2000"/>
                <a:t>(</a:t>
              </a:r>
              <a:r>
                <a:rPr kumimoji="0" lang="en-US" altLang="zh-CN" sz="2000" i="1"/>
                <a:t>aq</a:t>
              </a:r>
              <a:r>
                <a:rPr kumimoji="0" lang="en-US" altLang="zh-CN" sz="2000"/>
                <a:t>)</a:t>
              </a:r>
              <a:r>
                <a:rPr kumimoji="0" lang="en-US" altLang="zh-CN"/>
                <a:t> + H</a:t>
              </a:r>
              <a:r>
                <a:rPr kumimoji="0" lang="en-US" altLang="zh-CN" baseline="-25000"/>
                <a:t>2</a:t>
              </a:r>
              <a:r>
                <a:rPr kumimoji="0" lang="en-US" altLang="zh-CN"/>
                <a:t>O </a:t>
              </a:r>
              <a:r>
                <a:rPr kumimoji="0" lang="en-US" altLang="zh-CN" sz="2000"/>
                <a:t>(</a:t>
              </a:r>
              <a:r>
                <a:rPr kumimoji="0" lang="en-US" altLang="zh-CN" sz="2000" i="1"/>
                <a:t>l</a:t>
              </a:r>
              <a:r>
                <a:rPr kumimoji="0" lang="en-US" altLang="zh-CN" sz="2000"/>
                <a:t>)</a:t>
              </a:r>
              <a:r>
                <a:rPr kumimoji="0" lang="en-US" altLang="zh-CN"/>
                <a:t>             OH</a:t>
              </a:r>
              <a:r>
                <a:rPr kumimoji="0" lang="en-US" altLang="zh-CN" baseline="30000">
                  <a:sym typeface="Symbol" pitchFamily="18" charset="2"/>
                </a:rPr>
                <a:t></a:t>
              </a:r>
              <a:r>
                <a:rPr kumimoji="0" lang="en-US" altLang="zh-CN"/>
                <a:t> </a:t>
              </a:r>
              <a:r>
                <a:rPr kumimoji="0" lang="en-US" altLang="zh-CN" sz="2000"/>
                <a:t>(</a:t>
              </a:r>
              <a:r>
                <a:rPr kumimoji="0" lang="en-US" altLang="zh-CN" sz="2000" i="1"/>
                <a:t>aq</a:t>
              </a:r>
              <a:r>
                <a:rPr kumimoji="0" lang="en-US" altLang="zh-CN" sz="2000"/>
                <a:t>)</a:t>
              </a:r>
              <a:r>
                <a:rPr kumimoji="0" lang="en-US" altLang="zh-CN"/>
                <a:t> + HA </a:t>
              </a:r>
              <a:r>
                <a:rPr kumimoji="0" lang="en-US" altLang="zh-CN" sz="2000"/>
                <a:t>(</a:t>
              </a:r>
              <a:r>
                <a:rPr kumimoji="0" lang="en-US" altLang="zh-CN" sz="2000" i="1"/>
                <a:t>aq)</a:t>
              </a:r>
            </a:p>
          </p:txBody>
        </p:sp>
        <p:sp>
          <p:nvSpPr>
            <p:cNvPr id="758801" name="Text Box 17"/>
            <p:cNvSpPr txBox="1">
              <a:spLocks noChangeArrowheads="1"/>
            </p:cNvSpPr>
            <p:nvPr/>
          </p:nvSpPr>
          <p:spPr bwMode="auto">
            <a:xfrm>
              <a:off x="4651" y="721"/>
              <a:ext cx="336" cy="291"/>
            </a:xfrm>
            <a:prstGeom prst="rect">
              <a:avLst/>
            </a:prstGeom>
            <a:noFill/>
            <a:ln w="9525">
              <a:noFill/>
              <a:miter lim="800000"/>
              <a:headEnd/>
              <a:tailEnd/>
            </a:ln>
            <a:effectLst/>
          </p:spPr>
          <p:txBody>
            <a:bodyPr wrap="none">
              <a:spAutoFit/>
            </a:bodyPr>
            <a:lstStyle/>
            <a:p>
              <a:pPr>
                <a:defRPr/>
              </a:pPr>
              <a:r>
                <a:rPr kumimoji="0" lang="en-US" altLang="zh-CN" i="1"/>
                <a:t>K</a:t>
              </a:r>
              <a:r>
                <a:rPr kumimoji="0" lang="en-US" altLang="zh-CN" i="1" baseline="-25000"/>
                <a:t>a</a:t>
              </a:r>
              <a:endParaRPr kumimoji="0" lang="en-US" altLang="zh-CN" i="1"/>
            </a:p>
          </p:txBody>
        </p:sp>
        <p:sp>
          <p:nvSpPr>
            <p:cNvPr id="758802" name="Text Box 18"/>
            <p:cNvSpPr txBox="1">
              <a:spLocks noChangeArrowheads="1"/>
            </p:cNvSpPr>
            <p:nvPr/>
          </p:nvSpPr>
          <p:spPr bwMode="auto">
            <a:xfrm>
              <a:off x="4644" y="1105"/>
              <a:ext cx="336" cy="291"/>
            </a:xfrm>
            <a:prstGeom prst="rect">
              <a:avLst/>
            </a:prstGeom>
            <a:noFill/>
            <a:ln w="9525">
              <a:noFill/>
              <a:miter lim="800000"/>
              <a:headEnd/>
              <a:tailEnd/>
            </a:ln>
            <a:effectLst/>
          </p:spPr>
          <p:txBody>
            <a:bodyPr wrap="none">
              <a:spAutoFit/>
            </a:bodyPr>
            <a:lstStyle/>
            <a:p>
              <a:pPr>
                <a:defRPr/>
              </a:pPr>
              <a:r>
                <a:rPr kumimoji="0" lang="en-US" altLang="zh-CN" i="1"/>
                <a:t>K</a:t>
              </a:r>
              <a:r>
                <a:rPr kumimoji="0" lang="en-US" altLang="zh-CN" i="1" baseline="-25000"/>
                <a:t>b</a:t>
              </a:r>
              <a:endParaRPr kumimoji="0" lang="en-US" altLang="zh-CN" i="1"/>
            </a:p>
          </p:txBody>
        </p:sp>
        <p:sp>
          <p:nvSpPr>
            <p:cNvPr id="36876" name="Line 19"/>
            <p:cNvSpPr>
              <a:spLocks noChangeShapeType="1"/>
            </p:cNvSpPr>
            <p:nvPr/>
          </p:nvSpPr>
          <p:spPr bwMode="auto">
            <a:xfrm flipV="1">
              <a:off x="865" y="1152"/>
              <a:ext cx="260" cy="24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804" name="Text Box 20"/>
            <p:cNvSpPr txBox="1">
              <a:spLocks noChangeArrowheads="1"/>
            </p:cNvSpPr>
            <p:nvPr/>
          </p:nvSpPr>
          <p:spPr bwMode="auto">
            <a:xfrm>
              <a:off x="1522" y="721"/>
              <a:ext cx="2829" cy="291"/>
            </a:xfrm>
            <a:prstGeom prst="rect">
              <a:avLst/>
            </a:prstGeom>
            <a:noFill/>
            <a:ln w="9525">
              <a:noFill/>
              <a:miter lim="800000"/>
              <a:headEnd/>
              <a:tailEnd/>
            </a:ln>
            <a:effectLst/>
          </p:spPr>
          <p:txBody>
            <a:bodyPr wrap="none">
              <a:spAutoFit/>
            </a:bodyPr>
            <a:lstStyle/>
            <a:p>
              <a:pPr>
                <a:defRPr/>
              </a:pPr>
              <a:r>
                <a:rPr kumimoji="0" lang="en-US" altLang="zh-CN" dirty="0"/>
                <a:t>HA </a:t>
              </a:r>
              <a:r>
                <a:rPr kumimoji="0" lang="en-US" altLang="zh-CN" sz="2000" dirty="0"/>
                <a:t>(</a:t>
              </a:r>
              <a:r>
                <a:rPr kumimoji="0" lang="en-US" altLang="zh-CN" sz="2000" i="1" dirty="0" err="1"/>
                <a:t>aq</a:t>
              </a:r>
              <a:r>
                <a:rPr kumimoji="0" lang="en-US" altLang="zh-CN" sz="2000" dirty="0"/>
                <a:t>)</a:t>
              </a:r>
              <a:r>
                <a:rPr kumimoji="0" lang="en-US" altLang="zh-CN" dirty="0"/>
                <a:t>             H</a:t>
              </a:r>
              <a:r>
                <a:rPr kumimoji="0" lang="en-US" altLang="zh-CN" baseline="30000" dirty="0"/>
                <a:t>+</a:t>
              </a:r>
              <a:r>
                <a:rPr kumimoji="0" lang="en-US" altLang="zh-CN" dirty="0"/>
                <a:t> </a:t>
              </a:r>
              <a:r>
                <a:rPr kumimoji="0" lang="en-US" altLang="zh-CN" sz="2000" dirty="0"/>
                <a:t>(</a:t>
              </a:r>
              <a:r>
                <a:rPr kumimoji="0" lang="en-US" altLang="zh-CN" sz="2000" i="1" dirty="0" err="1"/>
                <a:t>aq</a:t>
              </a:r>
              <a:r>
                <a:rPr kumimoji="0" lang="en-US" altLang="zh-CN" sz="2000" dirty="0"/>
                <a:t>)</a:t>
              </a:r>
              <a:r>
                <a:rPr kumimoji="0" lang="en-US" altLang="zh-CN" dirty="0"/>
                <a:t> + A</a:t>
              </a:r>
              <a:r>
                <a:rPr kumimoji="0" lang="en-US" altLang="zh-CN" baseline="30000" dirty="0">
                  <a:sym typeface="Symbol" pitchFamily="18" charset="2"/>
                </a:rPr>
                <a:t></a:t>
              </a:r>
              <a:r>
                <a:rPr kumimoji="0" lang="en-US" altLang="zh-CN" dirty="0"/>
                <a:t> </a:t>
              </a:r>
              <a:r>
                <a:rPr kumimoji="0" lang="en-US" altLang="zh-CN" sz="2000" dirty="0"/>
                <a:t>(</a:t>
              </a:r>
              <a:r>
                <a:rPr kumimoji="0" lang="en-US" altLang="zh-CN" sz="2000" i="1" dirty="0" err="1"/>
                <a:t>aq</a:t>
              </a:r>
              <a:r>
                <a:rPr kumimoji="0" lang="en-US" altLang="zh-CN" sz="2000" i="1" dirty="0"/>
                <a:t>)</a:t>
              </a:r>
              <a:endParaRPr kumimoji="0" lang="en-US" altLang="zh-CN" sz="2000" dirty="0"/>
            </a:p>
          </p:txBody>
        </p:sp>
        <p:grpSp>
          <p:nvGrpSpPr>
            <p:cNvPr id="36878" name="Group 21"/>
            <p:cNvGrpSpPr>
              <a:grpSpLocks/>
            </p:cNvGrpSpPr>
            <p:nvPr/>
          </p:nvGrpSpPr>
          <p:grpSpPr bwMode="auto">
            <a:xfrm>
              <a:off x="2269" y="868"/>
              <a:ext cx="425" cy="51"/>
              <a:chOff x="2269" y="868"/>
              <a:chExt cx="425" cy="51"/>
            </a:xfrm>
          </p:grpSpPr>
          <p:sp>
            <p:nvSpPr>
              <p:cNvPr id="36890" name="Line 22"/>
              <p:cNvSpPr>
                <a:spLocks noChangeShapeType="1"/>
              </p:cNvSpPr>
              <p:nvPr/>
            </p:nvSpPr>
            <p:spPr bwMode="auto">
              <a:xfrm>
                <a:off x="2278" y="868"/>
                <a:ext cx="41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891" name="Line 23"/>
              <p:cNvSpPr>
                <a:spLocks noChangeShapeType="1"/>
              </p:cNvSpPr>
              <p:nvPr/>
            </p:nvSpPr>
            <p:spPr bwMode="auto">
              <a:xfrm flipH="1">
                <a:off x="2269" y="919"/>
                <a:ext cx="41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6879" name="Line 24"/>
            <p:cNvSpPr>
              <a:spLocks noChangeShapeType="1"/>
            </p:cNvSpPr>
            <p:nvPr/>
          </p:nvSpPr>
          <p:spPr bwMode="auto">
            <a:xfrm flipV="1">
              <a:off x="3697" y="768"/>
              <a:ext cx="260" cy="24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880" name="Line 25"/>
            <p:cNvSpPr>
              <a:spLocks noChangeShapeType="1"/>
            </p:cNvSpPr>
            <p:nvPr/>
          </p:nvSpPr>
          <p:spPr bwMode="auto">
            <a:xfrm flipV="1">
              <a:off x="1582" y="768"/>
              <a:ext cx="260" cy="24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881" name="Line 26"/>
            <p:cNvSpPr>
              <a:spLocks noChangeShapeType="1"/>
            </p:cNvSpPr>
            <p:nvPr/>
          </p:nvSpPr>
          <p:spPr bwMode="auto">
            <a:xfrm flipV="1">
              <a:off x="3991" y="1120"/>
              <a:ext cx="260" cy="24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8811" name="Text Box 27"/>
            <p:cNvSpPr txBox="1">
              <a:spLocks noChangeArrowheads="1"/>
            </p:cNvSpPr>
            <p:nvPr/>
          </p:nvSpPr>
          <p:spPr bwMode="auto">
            <a:xfrm>
              <a:off x="4651" y="1489"/>
              <a:ext cx="362" cy="291"/>
            </a:xfrm>
            <a:prstGeom prst="rect">
              <a:avLst/>
            </a:prstGeom>
            <a:noFill/>
            <a:ln w="9525">
              <a:noFill/>
              <a:miter lim="800000"/>
              <a:headEnd/>
              <a:tailEnd/>
            </a:ln>
            <a:effectLst/>
          </p:spPr>
          <p:txBody>
            <a:bodyPr wrap="none">
              <a:spAutoFit/>
            </a:bodyPr>
            <a:lstStyle/>
            <a:p>
              <a:pPr>
                <a:defRPr/>
              </a:pPr>
              <a:r>
                <a:rPr kumimoji="0" lang="en-US" altLang="zh-CN" i="1" dirty="0"/>
                <a:t>K</a:t>
              </a:r>
              <a:r>
                <a:rPr kumimoji="0" lang="en-US" altLang="zh-CN" i="1" baseline="-25000" dirty="0"/>
                <a:t>w</a:t>
              </a:r>
              <a:endParaRPr kumimoji="0" lang="en-US" altLang="zh-CN" i="1" dirty="0"/>
            </a:p>
          </p:txBody>
        </p:sp>
        <p:grpSp>
          <p:nvGrpSpPr>
            <p:cNvPr id="36883" name="Group 28"/>
            <p:cNvGrpSpPr>
              <a:grpSpLocks/>
            </p:cNvGrpSpPr>
            <p:nvPr/>
          </p:nvGrpSpPr>
          <p:grpSpPr bwMode="auto">
            <a:xfrm>
              <a:off x="2265" y="1242"/>
              <a:ext cx="425" cy="51"/>
              <a:chOff x="2269" y="868"/>
              <a:chExt cx="425" cy="51"/>
            </a:xfrm>
          </p:grpSpPr>
          <p:sp>
            <p:nvSpPr>
              <p:cNvPr id="36888" name="Line 29"/>
              <p:cNvSpPr>
                <a:spLocks noChangeShapeType="1"/>
              </p:cNvSpPr>
              <p:nvPr/>
            </p:nvSpPr>
            <p:spPr bwMode="auto">
              <a:xfrm>
                <a:off x="2278" y="868"/>
                <a:ext cx="41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889" name="Line 30"/>
              <p:cNvSpPr>
                <a:spLocks noChangeShapeType="1"/>
              </p:cNvSpPr>
              <p:nvPr/>
            </p:nvSpPr>
            <p:spPr bwMode="auto">
              <a:xfrm flipH="1">
                <a:off x="2269" y="919"/>
                <a:ext cx="41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6884" name="Line 31"/>
            <p:cNvSpPr>
              <a:spLocks noChangeShapeType="1"/>
            </p:cNvSpPr>
            <p:nvPr/>
          </p:nvSpPr>
          <p:spPr bwMode="auto">
            <a:xfrm>
              <a:off x="720" y="1470"/>
              <a:ext cx="441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grpSp>
          <p:nvGrpSpPr>
            <p:cNvPr id="36885" name="Group 32"/>
            <p:cNvGrpSpPr>
              <a:grpSpLocks/>
            </p:cNvGrpSpPr>
            <p:nvPr/>
          </p:nvGrpSpPr>
          <p:grpSpPr bwMode="auto">
            <a:xfrm>
              <a:off x="2265" y="1620"/>
              <a:ext cx="425" cy="51"/>
              <a:chOff x="2269" y="868"/>
              <a:chExt cx="425" cy="51"/>
            </a:xfrm>
          </p:grpSpPr>
          <p:sp>
            <p:nvSpPr>
              <p:cNvPr id="36886" name="Line 33"/>
              <p:cNvSpPr>
                <a:spLocks noChangeShapeType="1"/>
              </p:cNvSpPr>
              <p:nvPr/>
            </p:nvSpPr>
            <p:spPr bwMode="auto">
              <a:xfrm>
                <a:off x="2278" y="868"/>
                <a:ext cx="41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6887" name="Line 34"/>
              <p:cNvSpPr>
                <a:spLocks noChangeShapeType="1"/>
              </p:cNvSpPr>
              <p:nvPr/>
            </p:nvSpPr>
            <p:spPr bwMode="auto">
              <a:xfrm flipH="1">
                <a:off x="2269" y="919"/>
                <a:ext cx="416"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sp>
        <p:nvSpPr>
          <p:cNvPr id="36" name="矩形 35"/>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38" name="页脚占位符 1"/>
          <p:cNvSpPr>
            <a:spLocks noGrp="1"/>
          </p:cNvSpPr>
          <p:nvPr>
            <p:ph type="ftr" sz="quarter" idx="10"/>
          </p:nvPr>
        </p:nvSpPr>
        <p:spPr>
          <a:xfrm>
            <a:off x="0" y="6553200"/>
            <a:ext cx="457200" cy="228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2371A666-4827-42C6-B7D7-4A6AC365699C}" type="slidenum">
              <a:rPr lang="zh-CN" altLang="en-US" sz="1400" smtClean="0"/>
              <a:pPr eaLnBrk="1" hangingPunct="1"/>
              <a:t>28</a:t>
            </a:fld>
            <a:endParaRPr lang="en-US" altLang="zh-CN" sz="1400" dirty="0"/>
          </a:p>
        </p:txBody>
      </p:sp>
      <p:sp>
        <p:nvSpPr>
          <p:cNvPr id="39" name="Rectangle 6">
            <a:extLst>
              <a:ext uri="{FF2B5EF4-FFF2-40B4-BE49-F238E27FC236}">
                <a16:creationId xmlns:a16="http://schemas.microsoft.com/office/drawing/2014/main" id="{CADF722F-E9C5-8542-AB39-4F09C9A95867}"/>
              </a:ext>
            </a:extLst>
          </p:cNvPr>
          <p:cNvSpPr>
            <a:spLocks noChangeArrowheads="1"/>
          </p:cNvSpPr>
          <p:nvPr/>
        </p:nvSpPr>
        <p:spPr bwMode="auto">
          <a:xfrm>
            <a:off x="971600" y="122531"/>
            <a:ext cx="7200800"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Times New Roman"/>
                <a:ea typeface="黑体"/>
                <a:cs typeface="Arial" pitchFamily="34" charset="0"/>
              </a:rPr>
              <a:t>酸碱强弱的表示方法</a:t>
            </a:r>
          </a:p>
        </p:txBody>
      </p:sp>
    </p:spTree>
    <p:extLst>
      <p:ext uri="{BB962C8B-B14F-4D97-AF65-F5344CB8AC3E}">
        <p14:creationId xmlns:p14="http://schemas.microsoft.com/office/powerpoint/2010/main" val="14039955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5DD6830-7A2E-B44C-A33E-901013D55DF0}"/>
              </a:ext>
            </a:extLst>
          </p:cNvPr>
          <p:cNvGrpSpPr/>
          <p:nvPr/>
        </p:nvGrpSpPr>
        <p:grpSpPr>
          <a:xfrm>
            <a:off x="457443" y="1052736"/>
            <a:ext cx="5064186" cy="5768904"/>
            <a:chOff x="457443" y="1288750"/>
            <a:chExt cx="5064186" cy="5768904"/>
          </a:xfrm>
        </p:grpSpPr>
        <p:pic>
          <p:nvPicPr>
            <p:cNvPr id="27656"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9163" t="9335" r="5815" b="16523"/>
            <a:stretch/>
          </p:blipFill>
          <p:spPr bwMode="auto">
            <a:xfrm rot="60000">
              <a:off x="457443" y="1311629"/>
              <a:ext cx="5064186" cy="574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8" name="Text Box 10"/>
            <p:cNvSpPr txBox="1">
              <a:spLocks noChangeArrowheads="1"/>
            </p:cNvSpPr>
            <p:nvPr/>
          </p:nvSpPr>
          <p:spPr bwMode="auto">
            <a:xfrm rot="60000">
              <a:off x="1953565" y="1288750"/>
              <a:ext cx="432005" cy="289785"/>
            </a:xfrm>
            <a:prstGeom prst="rect">
              <a:avLst/>
            </a:prstGeom>
            <a:solidFill>
              <a:schemeClr val="bg1"/>
            </a:solidFill>
            <a:ln w="9525">
              <a:solidFill>
                <a:schemeClr val="bg1"/>
              </a:solidFill>
              <a:miter lim="800000"/>
              <a:headEnd/>
              <a:tailEnd/>
            </a:ln>
          </p:spPr>
          <p:txBody>
            <a:bodyPr lIns="91425" tIns="45712" rIns="91425" bIns="45712">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spcBef>
                  <a:spcPct val="50000"/>
                </a:spcBef>
              </a:pPr>
              <a:endParaRPr lang="zh-CN" altLang="zh-CN" sz="1600"/>
            </a:p>
          </p:txBody>
        </p:sp>
      </p:grpSp>
      <p:sp>
        <p:nvSpPr>
          <p:cNvPr id="579593" name="Text Box 9"/>
          <p:cNvSpPr txBox="1">
            <a:spLocks noChangeArrowheads="1"/>
          </p:cNvSpPr>
          <p:nvPr/>
        </p:nvSpPr>
        <p:spPr bwMode="auto">
          <a:xfrm>
            <a:off x="5940152" y="3645024"/>
            <a:ext cx="2813050" cy="2031325"/>
          </a:xfrm>
          <a:prstGeom prst="rect">
            <a:avLst/>
          </a:prstGeom>
          <a:gradFill rotWithShape="0">
            <a:gsLst>
              <a:gs pos="0">
                <a:srgbClr val="66FFFF"/>
              </a:gs>
              <a:gs pos="50000">
                <a:srgbClr val="66FFFF">
                  <a:gamma/>
                  <a:tint val="0"/>
                  <a:invGamma/>
                </a:srgbClr>
              </a:gs>
              <a:gs pos="100000">
                <a:srgbClr val="66FFFF"/>
              </a:gs>
            </a:gsLst>
            <a:lin ang="5400000" scaled="1"/>
          </a:gradFill>
          <a:ln w="9525">
            <a:noFill/>
            <a:miter lim="800000"/>
            <a:headEnd/>
            <a:tailEnd/>
          </a:ln>
          <a:effectLst/>
        </p:spPr>
        <p:txBody>
          <a:bodyPr>
            <a:spAutoFit/>
          </a:bodyPr>
          <a:lstStyle/>
          <a:p>
            <a:pPr>
              <a:lnSpc>
                <a:spcPct val="130000"/>
              </a:lnSpc>
              <a:spcBef>
                <a:spcPct val="50000"/>
              </a:spcBef>
              <a:defRPr/>
            </a:pPr>
            <a:r>
              <a:rPr kumimoji="0" lang="zh-CN" altLang="en-US" sz="1800" dirty="0">
                <a:solidFill>
                  <a:srgbClr val="FF00FF"/>
                </a:solidFill>
                <a:latin typeface="Arial" panose="020B0604020202020204" pitchFamily="34" charset="0"/>
                <a:ea typeface="+mj-ea"/>
                <a:cs typeface="Arial" panose="020B0604020202020204" pitchFamily="34" charset="0"/>
              </a:rPr>
              <a:t>共轭酸的酸性越强，其共轭碱就越弱；反之亦然。</a:t>
            </a:r>
          </a:p>
          <a:p>
            <a:pPr>
              <a:lnSpc>
                <a:spcPct val="130000"/>
              </a:lnSpc>
              <a:spcBef>
                <a:spcPct val="50000"/>
              </a:spcBef>
              <a:defRPr/>
            </a:pPr>
            <a:r>
              <a:rPr kumimoji="0" lang="zh-CN" altLang="en-US" sz="1800" dirty="0">
                <a:solidFill>
                  <a:srgbClr val="FF00FF"/>
                </a:solidFill>
                <a:latin typeface="Arial" panose="020B0604020202020204" pitchFamily="34" charset="0"/>
                <a:ea typeface="+mj-ea"/>
                <a:cs typeface="Arial" panose="020B0604020202020204" pitchFamily="34" charset="0"/>
              </a:rPr>
              <a:t>根据表中的排列顺序，可以定性地比较在同一浓度下各弱酸</a:t>
            </a:r>
            <a:r>
              <a:rPr kumimoji="0" lang="en-US" altLang="zh-CN" sz="1800" dirty="0">
                <a:solidFill>
                  <a:srgbClr val="FF00FF"/>
                </a:solidFill>
                <a:latin typeface="Arial" panose="020B0604020202020204" pitchFamily="34" charset="0"/>
                <a:ea typeface="+mj-ea"/>
                <a:cs typeface="Arial" panose="020B0604020202020204" pitchFamily="34" charset="0"/>
              </a:rPr>
              <a:t>(</a:t>
            </a:r>
            <a:r>
              <a:rPr kumimoji="0" lang="zh-CN" altLang="en-US" sz="1800" dirty="0">
                <a:solidFill>
                  <a:srgbClr val="FF00FF"/>
                </a:solidFill>
                <a:latin typeface="Arial" panose="020B0604020202020204" pitchFamily="34" charset="0"/>
                <a:ea typeface="+mj-ea"/>
                <a:cs typeface="Arial" panose="020B0604020202020204" pitchFamily="34" charset="0"/>
              </a:rPr>
              <a:t>碱</a:t>
            </a:r>
            <a:r>
              <a:rPr kumimoji="0" lang="en-US" altLang="zh-CN" sz="1800" dirty="0">
                <a:solidFill>
                  <a:srgbClr val="FF00FF"/>
                </a:solidFill>
                <a:latin typeface="Arial" panose="020B0604020202020204" pitchFamily="34" charset="0"/>
                <a:ea typeface="+mj-ea"/>
                <a:cs typeface="Arial" panose="020B0604020202020204" pitchFamily="34" charset="0"/>
              </a:rPr>
              <a:t>)</a:t>
            </a:r>
            <a:r>
              <a:rPr kumimoji="0" lang="zh-CN" altLang="en-US" sz="1800" dirty="0">
                <a:solidFill>
                  <a:srgbClr val="FF00FF"/>
                </a:solidFill>
                <a:latin typeface="Arial" panose="020B0604020202020204" pitchFamily="34" charset="0"/>
                <a:ea typeface="+mj-ea"/>
                <a:cs typeface="Arial" panose="020B0604020202020204" pitchFamily="34" charset="0"/>
              </a:rPr>
              <a:t>的相对强度。</a:t>
            </a:r>
          </a:p>
        </p:txBody>
      </p:sp>
      <p:sp>
        <p:nvSpPr>
          <p:cNvPr id="579587" name="AutoShape 3"/>
          <p:cNvSpPr>
            <a:spLocks noChangeArrowheads="1"/>
          </p:cNvSpPr>
          <p:nvPr/>
        </p:nvSpPr>
        <p:spPr bwMode="auto">
          <a:xfrm>
            <a:off x="6084168" y="1196752"/>
            <a:ext cx="2916238" cy="1871935"/>
          </a:xfrm>
          <a:prstGeom prst="wedgeRoundRectCallout">
            <a:avLst>
              <a:gd name="adj1" fmla="val -88130"/>
              <a:gd name="adj2" fmla="val -17278"/>
              <a:gd name="adj3" fmla="val 16667"/>
            </a:avLst>
          </a:prstGeom>
          <a:solidFill>
            <a:srgbClr val="66FFFF"/>
          </a:solidFill>
          <a:ln w="9525">
            <a:noFill/>
            <a:miter lim="800000"/>
            <a:headEnd/>
            <a:tailEnd/>
          </a:ln>
          <a:effectLst/>
        </p:spPr>
        <p:txBody>
          <a:bodyPr/>
          <a:lstStyle/>
          <a:p>
            <a:pPr>
              <a:lnSpc>
                <a:spcPct val="120000"/>
              </a:lnSpc>
              <a:defRPr/>
            </a:pPr>
            <a:r>
              <a:rPr kumimoji="0" lang="zh-CN" altLang="en-US" sz="1800" dirty="0">
                <a:solidFill>
                  <a:srgbClr val="0000FF"/>
                </a:solidFill>
                <a:latin typeface="Arial" panose="020B0604020202020204" pitchFamily="34" charset="0"/>
                <a:ea typeface="+mj-ea"/>
                <a:cs typeface="Arial" panose="020B0604020202020204" pitchFamily="34" charset="0"/>
              </a:rPr>
              <a:t>强酸，在水中几乎</a:t>
            </a:r>
            <a:r>
              <a:rPr kumimoji="0" lang="en-US" altLang="zh-CN" sz="1800" dirty="0">
                <a:solidFill>
                  <a:srgbClr val="0000FF"/>
                </a:solidFill>
                <a:latin typeface="Arial" panose="020B0604020202020204" pitchFamily="34" charset="0"/>
                <a:ea typeface="+mj-ea"/>
                <a:cs typeface="Arial" panose="020B0604020202020204" pitchFamily="34" charset="0"/>
              </a:rPr>
              <a:t>100%</a:t>
            </a:r>
            <a:r>
              <a:rPr kumimoji="0" lang="zh-CN" altLang="en-US" sz="1800" dirty="0">
                <a:solidFill>
                  <a:srgbClr val="0000FF"/>
                </a:solidFill>
                <a:latin typeface="Arial" panose="020B0604020202020204" pitchFamily="34" charset="0"/>
                <a:ea typeface="+mj-ea"/>
                <a:cs typeface="Arial" panose="020B0604020202020204" pitchFamily="34" charset="0"/>
              </a:rPr>
              <a:t>电离，其电离常数一般通过理论推算求得，此表所列强酸电离常数约在</a:t>
            </a:r>
            <a:r>
              <a:rPr kumimoji="0" lang="en-US" altLang="zh-CN" sz="1800" dirty="0">
                <a:solidFill>
                  <a:srgbClr val="0000FF"/>
                </a:solidFill>
                <a:latin typeface="Arial" panose="020B0604020202020204" pitchFamily="34" charset="0"/>
                <a:ea typeface="+mj-ea"/>
                <a:cs typeface="Arial" panose="020B0604020202020204" pitchFamily="34" charset="0"/>
              </a:rPr>
              <a:t>10</a:t>
            </a:r>
            <a:r>
              <a:rPr kumimoji="0" lang="en-US" altLang="zh-CN" sz="1800" baseline="30000" dirty="0">
                <a:solidFill>
                  <a:srgbClr val="0000FF"/>
                </a:solidFill>
                <a:latin typeface="Arial" panose="020B0604020202020204" pitchFamily="34" charset="0"/>
                <a:ea typeface="+mj-ea"/>
                <a:cs typeface="Arial" panose="020B0604020202020204" pitchFamily="34" charset="0"/>
              </a:rPr>
              <a:t>3</a:t>
            </a:r>
            <a:r>
              <a:rPr kumimoji="0" lang="en-US" altLang="zh-CN" sz="1800" dirty="0">
                <a:solidFill>
                  <a:srgbClr val="0000FF"/>
                </a:solidFill>
                <a:latin typeface="Arial" panose="020B0604020202020204" pitchFamily="34" charset="0"/>
                <a:ea typeface="+mj-ea"/>
                <a:cs typeface="Arial" panose="020B0604020202020204" pitchFamily="34" charset="0"/>
                <a:sym typeface="Symbol" pitchFamily="18" charset="2"/>
              </a:rPr>
              <a:t></a:t>
            </a:r>
            <a:r>
              <a:rPr kumimoji="0" lang="en-US" altLang="zh-CN" sz="1800" dirty="0">
                <a:solidFill>
                  <a:srgbClr val="0000FF"/>
                </a:solidFill>
                <a:latin typeface="Arial" panose="020B0604020202020204" pitchFamily="34" charset="0"/>
                <a:ea typeface="+mj-ea"/>
                <a:cs typeface="Arial" panose="020B0604020202020204" pitchFamily="34" charset="0"/>
              </a:rPr>
              <a:t>10</a:t>
            </a:r>
            <a:r>
              <a:rPr kumimoji="0" lang="en-US" altLang="zh-CN" sz="1800" baseline="30000" dirty="0">
                <a:solidFill>
                  <a:srgbClr val="0000FF"/>
                </a:solidFill>
                <a:latin typeface="Arial" panose="020B0604020202020204" pitchFamily="34" charset="0"/>
                <a:ea typeface="+mj-ea"/>
                <a:cs typeface="Arial" panose="020B0604020202020204" pitchFamily="34" charset="0"/>
              </a:rPr>
              <a:t>9</a:t>
            </a:r>
            <a:r>
              <a:rPr kumimoji="0" lang="zh-CN" altLang="en-US" sz="1800" dirty="0">
                <a:solidFill>
                  <a:srgbClr val="0000FF"/>
                </a:solidFill>
                <a:latin typeface="Arial" panose="020B0604020202020204" pitchFamily="34" charset="0"/>
                <a:ea typeface="+mj-ea"/>
                <a:cs typeface="Arial" panose="020B0604020202020204" pitchFamily="34" charset="0"/>
              </a:rPr>
              <a:t>数量级。</a:t>
            </a:r>
          </a:p>
        </p:txBody>
      </p:sp>
      <p:cxnSp>
        <p:nvCxnSpPr>
          <p:cNvPr id="27655" name="直接连接符 12"/>
          <p:cNvCxnSpPr>
            <a:cxnSpLocks noChangeShapeType="1"/>
          </p:cNvCxnSpPr>
          <p:nvPr/>
        </p:nvCxnSpPr>
        <p:spPr bwMode="auto">
          <a:xfrm rot="5400000">
            <a:off x="3024188" y="6632575"/>
            <a:ext cx="71438" cy="1587"/>
          </a:xfrm>
          <a:prstGeom prst="line">
            <a:avLst/>
          </a:prstGeom>
          <a:noFill/>
          <a:ln w="3175" algn="ctr">
            <a:solidFill>
              <a:schemeClr val="tx1"/>
            </a:solidFill>
            <a:round/>
            <a:headEnd/>
            <a:tailEnd/>
          </a:ln>
          <a:extLst>
            <a:ext uri="{909E8E84-426E-40DD-AFC4-6F175D3DCCD1}">
              <a14:hiddenFill xmlns:a14="http://schemas.microsoft.com/office/drawing/2010/main">
                <a:noFill/>
              </a14:hiddenFill>
            </a:ext>
          </a:extLst>
        </p:spPr>
      </p:cxnSp>
      <p:sp>
        <p:nvSpPr>
          <p:cNvPr id="10" name="页脚占位符 1"/>
          <p:cNvSpPr>
            <a:spLocks noGrp="1"/>
          </p:cNvSpPr>
          <p:nvPr>
            <p:ph type="ftr" sz="quarter" idx="10"/>
          </p:nvPr>
        </p:nvSpPr>
        <p:spPr>
          <a:xfrm>
            <a:off x="0" y="6553200"/>
            <a:ext cx="457200" cy="228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2371A666-4827-42C6-B7D7-4A6AC365699C}" type="slidenum">
              <a:rPr lang="zh-CN" altLang="en-US" sz="1400" smtClean="0"/>
              <a:pPr eaLnBrk="1" hangingPunct="1"/>
              <a:t>29</a:t>
            </a:fld>
            <a:endParaRPr lang="en-US" altLang="zh-CN" sz="1400" dirty="0"/>
          </a:p>
        </p:txBody>
      </p:sp>
      <p:sp>
        <p:nvSpPr>
          <p:cNvPr id="9" name="矩形 8"/>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1" name="Rectangle 6"/>
          <p:cNvSpPr>
            <a:spLocks noChangeArrowheads="1"/>
          </p:cNvSpPr>
          <p:nvPr/>
        </p:nvSpPr>
        <p:spPr bwMode="auto">
          <a:xfrm>
            <a:off x="683568" y="122531"/>
            <a:ext cx="7772400"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mj-ea"/>
                <a:ea typeface="+mj-ea"/>
              </a:rPr>
              <a:t>共轭酸碱对的强弱关系</a:t>
            </a:r>
          </a:p>
        </p:txBody>
      </p:sp>
    </p:spTree>
    <p:extLst>
      <p:ext uri="{BB962C8B-B14F-4D97-AF65-F5344CB8AC3E}">
        <p14:creationId xmlns:p14="http://schemas.microsoft.com/office/powerpoint/2010/main" val="1586812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Text Box 2"/>
          <p:cNvSpPr txBox="1">
            <a:spLocks noChangeArrowheads="1"/>
          </p:cNvSpPr>
          <p:nvPr/>
        </p:nvSpPr>
        <p:spPr bwMode="auto">
          <a:xfrm>
            <a:off x="2371320" y="620688"/>
            <a:ext cx="5235322" cy="646331"/>
          </a:xfrm>
          <a:prstGeom prst="rect">
            <a:avLst/>
          </a:prstGeom>
          <a:noFill/>
          <a:ln w="9525">
            <a:noFill/>
            <a:miter lim="800000"/>
            <a:headEnd/>
            <a:tailEnd/>
          </a:ln>
          <a:effectLst/>
        </p:spPr>
        <p:txBody>
          <a:bodyPr wrap="square">
            <a:spAutoFit/>
          </a:bodyPr>
          <a:lstStyle/>
          <a:p>
            <a:pPr>
              <a:defRPr/>
            </a:pPr>
            <a:r>
              <a:rPr kumimoji="0" lang="zh-CN" altLang="en-US" sz="3600" b="0" dirty="0">
                <a:solidFill>
                  <a:srgbClr val="C00000"/>
                </a:solidFill>
                <a:latin typeface="Arial" pitchFamily="34" charset="0"/>
                <a:ea typeface="黑体"/>
                <a:cs typeface="Arial" pitchFamily="34" charset="0"/>
              </a:rPr>
              <a:t>第六章   	酸 碱 平 衡</a:t>
            </a:r>
          </a:p>
        </p:txBody>
      </p:sp>
      <p:pic>
        <p:nvPicPr>
          <p:cNvPr id="5" name="Picture 6" descr="2001年中国环境状况公报(2) - 环保法规脍炙人口 - doc环保水保法规暨文学大观园"/>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8322" y="3861048"/>
            <a:ext cx="3489122" cy="2542706"/>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3">
            <a:extLst>
              <a:ext uri="{FF2B5EF4-FFF2-40B4-BE49-F238E27FC236}">
                <a16:creationId xmlns:a16="http://schemas.microsoft.com/office/drawing/2014/main" id="{D493774A-4C0D-484E-9B41-AD59A1F8EB14}"/>
              </a:ext>
            </a:extLst>
          </p:cNvPr>
          <p:cNvSpPr txBox="1">
            <a:spLocks noChangeArrowheads="1"/>
          </p:cNvSpPr>
          <p:nvPr/>
        </p:nvSpPr>
        <p:spPr bwMode="auto">
          <a:xfrm>
            <a:off x="1043608" y="1556792"/>
            <a:ext cx="4269457" cy="4242123"/>
          </a:xfrm>
          <a:prstGeom prst="rect">
            <a:avLst/>
          </a:prstGeom>
          <a:noFill/>
          <a:ln w="9525">
            <a:noFill/>
            <a:miter lim="800000"/>
            <a:headEnd/>
            <a:tailEnd/>
          </a:ln>
          <a:effectLst/>
        </p:spPr>
        <p:txBody>
          <a:bodyPr wrap="square" anchor="ctr">
            <a:spAutoFit/>
          </a:bodyPr>
          <a:lstStyle/>
          <a:p>
            <a:pPr marL="457200" indent="-457200" eaLnBrk="0" hangingPunct="0">
              <a:lnSpc>
                <a:spcPct val="140000"/>
              </a:lnSpc>
              <a:defRPr/>
            </a:pPr>
            <a:r>
              <a:rPr lang="en-US" altLang="zh-CN" sz="2800" b="0" dirty="0">
                <a:solidFill>
                  <a:srgbClr val="0000FF"/>
                </a:solidFill>
                <a:latin typeface="Arial" pitchFamily="34" charset="0"/>
                <a:ea typeface="黑体"/>
                <a:cs typeface="Arial" pitchFamily="34" charset="0"/>
              </a:rPr>
              <a:t>6.1 </a:t>
            </a:r>
            <a:r>
              <a:rPr lang="zh-CN" altLang="en-US" sz="2800" b="0" dirty="0">
                <a:solidFill>
                  <a:srgbClr val="0000FF"/>
                </a:solidFill>
                <a:latin typeface="Arial" pitchFamily="34" charset="0"/>
                <a:ea typeface="黑体"/>
                <a:cs typeface="Arial" pitchFamily="34" charset="0"/>
              </a:rPr>
              <a:t>酸碱理论</a:t>
            </a:r>
          </a:p>
          <a:p>
            <a:pPr marL="582613" indent="-582613" eaLnBrk="0" hangingPunct="0">
              <a:lnSpc>
                <a:spcPct val="140000"/>
              </a:lnSpc>
              <a:defRPr/>
            </a:pPr>
            <a:r>
              <a:rPr lang="en-US" altLang="zh-CN" sz="2800" b="0" dirty="0">
                <a:solidFill>
                  <a:srgbClr val="0000FF"/>
                </a:solidFill>
                <a:latin typeface="Arial" pitchFamily="34" charset="0"/>
                <a:ea typeface="黑体"/>
                <a:cs typeface="Arial" pitchFamily="34" charset="0"/>
              </a:rPr>
              <a:t>6.2</a:t>
            </a:r>
            <a:r>
              <a:rPr lang="zh-CN" altLang="en-US" sz="2800" b="0" dirty="0">
                <a:solidFill>
                  <a:srgbClr val="0000FF"/>
                </a:solidFill>
                <a:latin typeface="Arial" pitchFamily="34" charset="0"/>
                <a:ea typeface="黑体"/>
                <a:cs typeface="Arial" pitchFamily="34" charset="0"/>
              </a:rPr>
              <a:t> 水自耦电离平衡</a:t>
            </a:r>
            <a:endParaRPr lang="en-US" altLang="zh-CN" sz="2800" b="0" dirty="0">
              <a:solidFill>
                <a:srgbClr val="0000FF"/>
              </a:solidFill>
              <a:latin typeface="Arial" pitchFamily="34" charset="0"/>
              <a:ea typeface="黑体"/>
              <a:cs typeface="Arial" pitchFamily="34" charset="0"/>
            </a:endParaRPr>
          </a:p>
          <a:p>
            <a:pPr marL="582613" indent="-582613" eaLnBrk="0" hangingPunct="0">
              <a:lnSpc>
                <a:spcPct val="140000"/>
              </a:lnSpc>
              <a:defRPr/>
            </a:pPr>
            <a:r>
              <a:rPr lang="en-US" altLang="zh-CN" sz="2800" b="0" dirty="0">
                <a:solidFill>
                  <a:srgbClr val="0000FF"/>
                </a:solidFill>
                <a:latin typeface="Arial" pitchFamily="34" charset="0"/>
                <a:ea typeface="黑体"/>
                <a:cs typeface="Arial" pitchFamily="34" charset="0"/>
              </a:rPr>
              <a:t>6.3</a:t>
            </a:r>
            <a:r>
              <a:rPr lang="zh-CN" altLang="en-US" sz="2800" b="0" dirty="0">
                <a:solidFill>
                  <a:srgbClr val="0000FF"/>
                </a:solidFill>
                <a:latin typeface="Arial" pitchFamily="34" charset="0"/>
                <a:ea typeface="黑体"/>
                <a:cs typeface="Arial" pitchFamily="34" charset="0"/>
              </a:rPr>
              <a:t> 酸碱强弱的表示方法</a:t>
            </a:r>
          </a:p>
          <a:p>
            <a:pPr marL="457200" indent="-457200" eaLnBrk="0" hangingPunct="0">
              <a:lnSpc>
                <a:spcPct val="140000"/>
              </a:lnSpc>
              <a:defRPr/>
            </a:pPr>
            <a:r>
              <a:rPr lang="en-US" altLang="zh-CN" sz="2800" b="0" dirty="0">
                <a:solidFill>
                  <a:srgbClr val="0000FF"/>
                </a:solidFill>
                <a:latin typeface="Arial" pitchFamily="34" charset="0"/>
                <a:ea typeface="黑体"/>
                <a:cs typeface="Arial" pitchFamily="34" charset="0"/>
              </a:rPr>
              <a:t>6.4 </a:t>
            </a:r>
            <a:r>
              <a:rPr lang="zh-CN" altLang="en-US" sz="2800" b="0" dirty="0">
                <a:solidFill>
                  <a:srgbClr val="0000FF"/>
                </a:solidFill>
                <a:latin typeface="Arial" pitchFamily="34" charset="0"/>
                <a:ea typeface="黑体"/>
                <a:cs typeface="Arial" pitchFamily="34" charset="0"/>
              </a:rPr>
              <a:t>弱酸弱碱的电离平衡</a:t>
            </a:r>
          </a:p>
          <a:p>
            <a:pPr marL="457200" indent="-457200" eaLnBrk="0" hangingPunct="0">
              <a:lnSpc>
                <a:spcPct val="140000"/>
              </a:lnSpc>
              <a:defRPr/>
            </a:pPr>
            <a:r>
              <a:rPr lang="en-US" altLang="zh-CN" sz="2800" b="0" dirty="0">
                <a:solidFill>
                  <a:schemeClr val="bg1">
                    <a:lumMod val="65000"/>
                  </a:schemeClr>
                </a:solidFill>
                <a:latin typeface="Arial" pitchFamily="34" charset="0"/>
                <a:ea typeface="黑体"/>
                <a:cs typeface="Arial" pitchFamily="34" charset="0"/>
              </a:rPr>
              <a:t>6.5 </a:t>
            </a:r>
            <a:r>
              <a:rPr lang="zh-CN" altLang="en-US" sz="2800" b="0" dirty="0">
                <a:solidFill>
                  <a:schemeClr val="bg1">
                    <a:lumMod val="65000"/>
                  </a:schemeClr>
                </a:solidFill>
                <a:latin typeface="Arial" pitchFamily="34" charset="0"/>
                <a:ea typeface="黑体"/>
                <a:cs typeface="Arial" pitchFamily="34" charset="0"/>
              </a:rPr>
              <a:t>酸碱电离平衡的移动</a:t>
            </a:r>
          </a:p>
          <a:p>
            <a:pPr marL="457200" indent="-457200" eaLnBrk="0" hangingPunct="0">
              <a:lnSpc>
                <a:spcPct val="140000"/>
              </a:lnSpc>
              <a:defRPr/>
            </a:pPr>
            <a:r>
              <a:rPr lang="en-US" altLang="zh-CN" sz="2800" b="0" dirty="0">
                <a:solidFill>
                  <a:schemeClr val="bg1">
                    <a:lumMod val="65000"/>
                  </a:schemeClr>
                </a:solidFill>
                <a:latin typeface="Arial" pitchFamily="34" charset="0"/>
                <a:ea typeface="黑体"/>
                <a:cs typeface="Arial" pitchFamily="34" charset="0"/>
              </a:rPr>
              <a:t>6.6 </a:t>
            </a:r>
            <a:r>
              <a:rPr lang="zh-CN" altLang="en-US" sz="2800" b="0" dirty="0">
                <a:solidFill>
                  <a:schemeClr val="bg1">
                    <a:lumMod val="65000"/>
                  </a:schemeClr>
                </a:solidFill>
                <a:latin typeface="Arial" pitchFamily="34" charset="0"/>
                <a:ea typeface="黑体"/>
                <a:cs typeface="Arial" pitchFamily="34" charset="0"/>
              </a:rPr>
              <a:t>缓冲溶液</a:t>
            </a:r>
          </a:p>
          <a:p>
            <a:pPr marL="457200" indent="-457200" eaLnBrk="0" hangingPunct="0">
              <a:lnSpc>
                <a:spcPct val="140000"/>
              </a:lnSpc>
              <a:defRPr/>
            </a:pPr>
            <a:r>
              <a:rPr lang="en-US" altLang="zh-CN" sz="2800" b="0" dirty="0">
                <a:solidFill>
                  <a:schemeClr val="bg1">
                    <a:lumMod val="65000"/>
                  </a:schemeClr>
                </a:solidFill>
                <a:latin typeface="Arial" pitchFamily="34" charset="0"/>
                <a:ea typeface="黑体"/>
                <a:cs typeface="Arial" pitchFamily="34" charset="0"/>
              </a:rPr>
              <a:t>6.7 </a:t>
            </a:r>
            <a:r>
              <a:rPr lang="zh-CN" altLang="en-US" sz="2800" b="0" dirty="0">
                <a:solidFill>
                  <a:schemeClr val="bg1">
                    <a:lumMod val="65000"/>
                  </a:schemeClr>
                </a:solidFill>
                <a:latin typeface="Arial" pitchFamily="34" charset="0"/>
                <a:ea typeface="黑体"/>
                <a:cs typeface="Arial" pitchFamily="34" charset="0"/>
              </a:rPr>
              <a:t>酸碱中和反应</a:t>
            </a:r>
          </a:p>
        </p:txBody>
      </p:sp>
    </p:spTree>
    <p:extLst>
      <p:ext uri="{BB962C8B-B14F-4D97-AF65-F5344CB8AC3E}">
        <p14:creationId xmlns:p14="http://schemas.microsoft.com/office/powerpoint/2010/main" val="26817361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1" name="Picture 2" descr="15_05A"/>
          <p:cNvPicPr>
            <a:picLocks noChangeAspect="1" noChangeArrowheads="1"/>
          </p:cNvPicPr>
          <p:nvPr/>
        </p:nvPicPr>
        <p:blipFill>
          <a:blip r:embed="rId2">
            <a:extLst>
              <a:ext uri="{28A0092B-C50C-407E-A947-70E740481C1C}">
                <a14:useLocalDpi xmlns:a14="http://schemas.microsoft.com/office/drawing/2010/main" val="0"/>
              </a:ext>
            </a:extLst>
          </a:blip>
          <a:srcRect l="4378" t="5713" b="8414"/>
          <a:stretch>
            <a:fillRect/>
          </a:stretch>
        </p:blipFill>
        <p:spPr bwMode="auto">
          <a:xfrm>
            <a:off x="725926" y="1012589"/>
            <a:ext cx="7568799" cy="482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5" name="Rectangle 6"/>
          <p:cNvSpPr>
            <a:spLocks noChangeArrowheads="1"/>
          </p:cNvSpPr>
          <p:nvPr/>
        </p:nvSpPr>
        <p:spPr bwMode="auto">
          <a:xfrm>
            <a:off x="755650" y="122531"/>
            <a:ext cx="7772400"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mj-ea"/>
                <a:ea typeface="+mj-ea"/>
              </a:rPr>
              <a:t>酸碱强弱的表示方法</a:t>
            </a:r>
          </a:p>
        </p:txBody>
      </p:sp>
      <p:sp>
        <p:nvSpPr>
          <p:cNvPr id="6" name="页脚占位符 1"/>
          <p:cNvSpPr>
            <a:spLocks noGrp="1"/>
          </p:cNvSpPr>
          <p:nvPr>
            <p:ph type="ftr" sz="quarter" idx="10"/>
          </p:nvPr>
        </p:nvSpPr>
        <p:spPr>
          <a:xfrm>
            <a:off x="0" y="6553200"/>
            <a:ext cx="457200" cy="228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2371A666-4827-42C6-B7D7-4A6AC365699C}" type="slidenum">
              <a:rPr lang="zh-CN" altLang="en-US" sz="1400" smtClean="0"/>
              <a:pPr eaLnBrk="1" hangingPunct="1"/>
              <a:t>30</a:t>
            </a:fld>
            <a:endParaRPr lang="en-US" altLang="zh-CN" sz="1400" dirty="0"/>
          </a:p>
        </p:txBody>
      </p:sp>
      <p:sp>
        <p:nvSpPr>
          <p:cNvPr id="2" name="文本框 1">
            <a:extLst>
              <a:ext uri="{FF2B5EF4-FFF2-40B4-BE49-F238E27FC236}">
                <a16:creationId xmlns:a16="http://schemas.microsoft.com/office/drawing/2014/main" id="{DF032A1C-74D7-9D4C-853B-3207C8C520BC}"/>
              </a:ext>
            </a:extLst>
          </p:cNvPr>
          <p:cNvSpPr txBox="1"/>
          <p:nvPr/>
        </p:nvSpPr>
        <p:spPr>
          <a:xfrm>
            <a:off x="2051720" y="6021288"/>
            <a:ext cx="5214889" cy="461665"/>
          </a:xfrm>
          <a:prstGeom prst="rect">
            <a:avLst/>
          </a:prstGeom>
          <a:noFill/>
        </p:spPr>
        <p:txBody>
          <a:bodyPr wrap="none" rtlCol="0">
            <a:spAutoFit/>
          </a:bodyPr>
          <a:lstStyle/>
          <a:p>
            <a:r>
              <a:rPr kumimoji="1" lang="zh-CN" altLang="en-US" dirty="0"/>
              <a:t>一些含氧酸和共轭碱的电离平衡常数</a:t>
            </a:r>
          </a:p>
        </p:txBody>
      </p:sp>
    </p:spTree>
    <p:extLst>
      <p:ext uri="{BB962C8B-B14F-4D97-AF65-F5344CB8AC3E}">
        <p14:creationId xmlns:p14="http://schemas.microsoft.com/office/powerpoint/2010/main" val="8379815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fld id="{C20E50EF-161D-437B-8A07-F34BE5111160}" type="slidenum">
              <a:rPr lang="zh-CN" altLang="en-US" smtClean="0"/>
              <a:pPr>
                <a:defRPr/>
              </a:pPr>
              <a:t>31</a:t>
            </a:fld>
            <a:endParaRPr lang="en-US" altLang="zh-CN"/>
          </a:p>
        </p:txBody>
      </p:sp>
      <p:sp>
        <p:nvSpPr>
          <p:cNvPr id="3" name="矩形 2"/>
          <p:cNvSpPr/>
          <p:nvPr/>
        </p:nvSpPr>
        <p:spPr>
          <a:xfrm>
            <a:off x="215008" y="997442"/>
            <a:ext cx="8712968" cy="1684244"/>
          </a:xfrm>
          <a:prstGeom prst="rect">
            <a:avLst/>
          </a:prstGeom>
        </p:spPr>
        <p:txBody>
          <a:bodyPr wrap="square">
            <a:spAutoFit/>
          </a:bodyPr>
          <a:lstStyle/>
          <a:p>
            <a:pPr>
              <a:lnSpc>
                <a:spcPct val="110000"/>
              </a:lnSpc>
              <a:spcAft>
                <a:spcPts val="600"/>
              </a:spcAft>
            </a:pPr>
            <a:r>
              <a:rPr lang="zh-CN" altLang="en-US" b="0" dirty="0">
                <a:latin typeface="+mn-lt"/>
                <a:ea typeface="+mj-ea"/>
              </a:rPr>
              <a:t>    人体组织的正常</a:t>
            </a:r>
            <a:r>
              <a:rPr lang="en-US" altLang="zh-CN" b="0" dirty="0">
                <a:latin typeface="+mn-lt"/>
                <a:ea typeface="+mj-ea"/>
              </a:rPr>
              <a:t>pH</a:t>
            </a:r>
            <a:r>
              <a:rPr lang="zh-CN" altLang="en-US" b="0" dirty="0">
                <a:latin typeface="+mn-lt"/>
                <a:ea typeface="+mj-ea"/>
              </a:rPr>
              <a:t>值应是在</a:t>
            </a:r>
            <a:r>
              <a:rPr lang="en-US" altLang="zh-CN" b="0" dirty="0">
                <a:latin typeface="+mn-lt"/>
                <a:ea typeface="+mj-ea"/>
              </a:rPr>
              <a:t>7—7.4</a:t>
            </a:r>
            <a:r>
              <a:rPr lang="zh-CN" altLang="en-US" b="0" dirty="0">
                <a:latin typeface="+mn-lt"/>
                <a:ea typeface="+mj-ea"/>
              </a:rPr>
              <a:t>。血液的正常</a:t>
            </a:r>
            <a:r>
              <a:rPr lang="en-US" altLang="zh-CN" b="0" dirty="0">
                <a:latin typeface="+mn-lt"/>
                <a:ea typeface="+mj-ea"/>
              </a:rPr>
              <a:t>pH</a:t>
            </a:r>
            <a:r>
              <a:rPr lang="zh-CN" altLang="en-US" b="0" dirty="0">
                <a:latin typeface="+mn-lt"/>
                <a:ea typeface="+mj-ea"/>
              </a:rPr>
              <a:t>值是在</a:t>
            </a:r>
            <a:r>
              <a:rPr lang="en-US" altLang="zh-CN" b="0" dirty="0">
                <a:latin typeface="+mn-lt"/>
                <a:ea typeface="+mj-ea"/>
              </a:rPr>
              <a:t>7.35—7.45</a:t>
            </a:r>
            <a:r>
              <a:rPr lang="zh-CN" altLang="en-US" b="0" dirty="0">
                <a:latin typeface="+mn-lt"/>
                <a:ea typeface="+mj-ea"/>
              </a:rPr>
              <a:t>。血液的</a:t>
            </a:r>
            <a:r>
              <a:rPr lang="en-US" altLang="zh-CN" b="0" dirty="0">
                <a:latin typeface="+mn-lt"/>
                <a:ea typeface="+mj-ea"/>
              </a:rPr>
              <a:t>pH</a:t>
            </a:r>
            <a:r>
              <a:rPr lang="zh-CN" altLang="en-US" b="0" dirty="0">
                <a:latin typeface="+mn-lt"/>
                <a:ea typeface="+mj-ea"/>
              </a:rPr>
              <a:t>值始终要保持一个较稳定的状态，如果血液</a:t>
            </a:r>
            <a:r>
              <a:rPr lang="en-US" altLang="zh-CN" b="0" dirty="0">
                <a:latin typeface="+mn-lt"/>
                <a:ea typeface="+mj-ea"/>
              </a:rPr>
              <a:t>PH</a:t>
            </a:r>
            <a:r>
              <a:rPr lang="zh-CN" altLang="en-US" b="0" dirty="0">
                <a:latin typeface="+mn-lt"/>
                <a:ea typeface="+mj-ea"/>
              </a:rPr>
              <a:t>值下降</a:t>
            </a:r>
            <a:r>
              <a:rPr lang="en-US" altLang="zh-CN" b="0" dirty="0">
                <a:latin typeface="+mn-lt"/>
                <a:ea typeface="+mj-ea"/>
              </a:rPr>
              <a:t>0.2</a:t>
            </a:r>
            <a:r>
              <a:rPr lang="zh-CN" altLang="en-US" b="0" dirty="0">
                <a:latin typeface="+mn-lt"/>
                <a:ea typeface="+mj-ea"/>
              </a:rPr>
              <a:t>，给机体的输氧量就会减少</a:t>
            </a:r>
            <a:r>
              <a:rPr lang="en-US" altLang="zh-CN" b="0" dirty="0">
                <a:latin typeface="+mn-lt"/>
                <a:ea typeface="+mj-ea"/>
              </a:rPr>
              <a:t>69.4%</a:t>
            </a:r>
            <a:r>
              <a:rPr lang="zh-CN" altLang="en-US" b="0" dirty="0">
                <a:latin typeface="+mn-lt"/>
                <a:ea typeface="+mj-ea"/>
              </a:rPr>
              <a:t>，造成整个机体组织缺氧。</a:t>
            </a:r>
            <a:endParaRPr lang="en-US" altLang="zh-CN" b="0" dirty="0">
              <a:latin typeface="+mn-lt"/>
              <a:ea typeface="+mj-ea"/>
            </a:endParaRPr>
          </a:p>
        </p:txBody>
      </p:sp>
      <p:sp>
        <p:nvSpPr>
          <p:cNvPr id="4" name="矩形 3"/>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5" name="Rectangle 6"/>
          <p:cNvSpPr>
            <a:spLocks noChangeArrowheads="1"/>
          </p:cNvSpPr>
          <p:nvPr/>
        </p:nvSpPr>
        <p:spPr bwMode="auto">
          <a:xfrm>
            <a:off x="755650" y="122531"/>
            <a:ext cx="7772400"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黑体"/>
                <a:ea typeface="黑体"/>
              </a:rPr>
              <a:t>人体的酸碱度</a:t>
            </a:r>
          </a:p>
        </p:txBody>
      </p:sp>
      <p:pic>
        <p:nvPicPr>
          <p:cNvPr id="138242" name="Picture 2" descr="于人体酸碱度的最新说法 - 梦中人  - 梦中人の梦工场"/>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0" y="3295668"/>
            <a:ext cx="3333750" cy="3019425"/>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40E60DC7-CCED-D3A7-0DF6-9C17A027F312}"/>
              </a:ext>
            </a:extLst>
          </p:cNvPr>
          <p:cNvSpPr txBox="1"/>
          <p:nvPr/>
        </p:nvSpPr>
        <p:spPr>
          <a:xfrm>
            <a:off x="1198551" y="3238853"/>
            <a:ext cx="3384376" cy="3111686"/>
          </a:xfrm>
          <a:prstGeom prst="rect">
            <a:avLst/>
          </a:prstGeom>
          <a:noFill/>
        </p:spPr>
        <p:txBody>
          <a:bodyPr wrap="square">
            <a:spAutoFit/>
          </a:bodyPr>
          <a:lstStyle/>
          <a:p>
            <a:pPr>
              <a:lnSpc>
                <a:spcPct val="110000"/>
              </a:lnSpc>
            </a:pPr>
            <a:r>
              <a:rPr lang="zh-CN" altLang="en-US" sz="2000" b="0" dirty="0">
                <a:latin typeface="+mn-lt"/>
                <a:ea typeface="+mj-ea"/>
              </a:rPr>
              <a:t>血液        </a:t>
            </a:r>
            <a:r>
              <a:rPr lang="en-US" altLang="zh-CN" sz="2000" b="0" dirty="0">
                <a:latin typeface="+mn-lt"/>
                <a:ea typeface="+mj-ea"/>
              </a:rPr>
              <a:t>	7.35~7.45</a:t>
            </a:r>
          </a:p>
          <a:p>
            <a:pPr>
              <a:lnSpc>
                <a:spcPct val="110000"/>
              </a:lnSpc>
            </a:pPr>
            <a:r>
              <a:rPr lang="zh-CN" altLang="en-US" sz="2000" b="0" dirty="0">
                <a:latin typeface="+mn-lt"/>
                <a:ea typeface="+mj-ea"/>
              </a:rPr>
              <a:t>骨髓液      </a:t>
            </a:r>
            <a:r>
              <a:rPr lang="en-US" altLang="zh-CN" sz="2000" b="0" dirty="0">
                <a:latin typeface="+mn-lt"/>
                <a:ea typeface="+mj-ea"/>
              </a:rPr>
              <a:t>	7.30~7.50</a:t>
            </a:r>
          </a:p>
          <a:p>
            <a:pPr>
              <a:lnSpc>
                <a:spcPct val="110000"/>
              </a:lnSpc>
            </a:pPr>
            <a:r>
              <a:rPr lang="zh-CN" altLang="en-US" sz="2000" b="0" dirty="0">
                <a:latin typeface="+mn-lt"/>
                <a:ea typeface="+mj-ea"/>
              </a:rPr>
              <a:t>胆汁        </a:t>
            </a:r>
            <a:r>
              <a:rPr lang="en-US" altLang="zh-CN" sz="2000" b="0" dirty="0">
                <a:latin typeface="+mn-lt"/>
                <a:ea typeface="+mj-ea"/>
              </a:rPr>
              <a:t>	7.10~8.50</a:t>
            </a:r>
          </a:p>
          <a:p>
            <a:pPr>
              <a:lnSpc>
                <a:spcPct val="110000"/>
              </a:lnSpc>
            </a:pPr>
            <a:r>
              <a:rPr lang="zh-CN" altLang="en-US" sz="2000" b="0" dirty="0">
                <a:latin typeface="+mn-lt"/>
                <a:ea typeface="+mj-ea"/>
              </a:rPr>
              <a:t>胰液        </a:t>
            </a:r>
            <a:r>
              <a:rPr lang="en-US" altLang="zh-CN" sz="2000" b="0" dirty="0">
                <a:latin typeface="+mn-lt"/>
                <a:ea typeface="+mj-ea"/>
              </a:rPr>
              <a:t>	8.00~8.30</a:t>
            </a:r>
            <a:endParaRPr lang="zh-CN" altLang="en-US" sz="2000" b="0" dirty="0">
              <a:latin typeface="+mn-lt"/>
              <a:ea typeface="+mj-ea"/>
            </a:endParaRPr>
          </a:p>
          <a:p>
            <a:pPr>
              <a:lnSpc>
                <a:spcPct val="110000"/>
              </a:lnSpc>
            </a:pPr>
            <a:r>
              <a:rPr lang="zh-CN" altLang="en-US" sz="2000" b="0" dirty="0">
                <a:latin typeface="+mn-lt"/>
                <a:ea typeface="+mj-ea"/>
              </a:rPr>
              <a:t>唾液        </a:t>
            </a:r>
            <a:r>
              <a:rPr lang="en-US" altLang="zh-CN" sz="2000" b="0" dirty="0">
                <a:latin typeface="+mn-lt"/>
                <a:ea typeface="+mj-ea"/>
              </a:rPr>
              <a:t>	6.50~7.50</a:t>
            </a:r>
          </a:p>
          <a:p>
            <a:pPr>
              <a:lnSpc>
                <a:spcPct val="110000"/>
              </a:lnSpc>
            </a:pPr>
            <a:r>
              <a:rPr lang="zh-CN" altLang="en-US" sz="2000" b="0" dirty="0">
                <a:solidFill>
                  <a:srgbClr val="FF0000"/>
                </a:solidFill>
                <a:latin typeface="+mn-lt"/>
                <a:ea typeface="+mj-ea"/>
              </a:rPr>
              <a:t>胃液        </a:t>
            </a:r>
            <a:r>
              <a:rPr lang="en-US" altLang="zh-CN" sz="2000" b="0" dirty="0">
                <a:solidFill>
                  <a:srgbClr val="FF0000"/>
                </a:solidFill>
                <a:latin typeface="+mn-lt"/>
                <a:ea typeface="+mj-ea"/>
              </a:rPr>
              <a:t>	0.80~1.50</a:t>
            </a:r>
          </a:p>
          <a:p>
            <a:pPr>
              <a:lnSpc>
                <a:spcPct val="110000"/>
              </a:lnSpc>
            </a:pPr>
            <a:r>
              <a:rPr lang="zh-CN" altLang="en-US" sz="2000" b="0" dirty="0">
                <a:latin typeface="+mn-lt"/>
                <a:ea typeface="+mj-ea"/>
              </a:rPr>
              <a:t>十二指肠液  </a:t>
            </a:r>
            <a:r>
              <a:rPr lang="en-US" altLang="zh-CN" sz="2000" b="0" dirty="0">
                <a:latin typeface="+mn-lt"/>
                <a:ea typeface="+mj-ea"/>
              </a:rPr>
              <a:t>	4.20~8.20</a:t>
            </a:r>
          </a:p>
          <a:p>
            <a:pPr>
              <a:lnSpc>
                <a:spcPct val="110000"/>
              </a:lnSpc>
            </a:pPr>
            <a:r>
              <a:rPr lang="zh-CN" altLang="en-US" sz="2000" b="0" dirty="0">
                <a:latin typeface="+mn-lt"/>
                <a:ea typeface="+mj-ea"/>
              </a:rPr>
              <a:t>粪便        </a:t>
            </a:r>
            <a:r>
              <a:rPr lang="en-US" altLang="zh-CN" sz="2000" b="0" dirty="0">
                <a:latin typeface="+mn-lt"/>
                <a:ea typeface="+mj-ea"/>
              </a:rPr>
              <a:t>	4.60~8.40</a:t>
            </a:r>
          </a:p>
          <a:p>
            <a:pPr>
              <a:lnSpc>
                <a:spcPct val="110000"/>
              </a:lnSpc>
            </a:pPr>
            <a:r>
              <a:rPr lang="zh-CN" altLang="en-US" sz="2000" b="0" dirty="0">
                <a:latin typeface="+mn-lt"/>
                <a:ea typeface="+mj-ea"/>
              </a:rPr>
              <a:t>尿液        </a:t>
            </a:r>
            <a:r>
              <a:rPr lang="en-US" altLang="zh-CN" sz="2000" b="0" dirty="0">
                <a:latin typeface="+mn-lt"/>
                <a:ea typeface="+mj-ea"/>
              </a:rPr>
              <a:t>	4.80~8.40</a:t>
            </a:r>
            <a:endParaRPr lang="zh-CN" altLang="en-US" sz="2000" dirty="0"/>
          </a:p>
        </p:txBody>
      </p:sp>
      <p:sp>
        <p:nvSpPr>
          <p:cNvPr id="9" name="文本框 8">
            <a:extLst>
              <a:ext uri="{FF2B5EF4-FFF2-40B4-BE49-F238E27FC236}">
                <a16:creationId xmlns:a16="http://schemas.microsoft.com/office/drawing/2014/main" id="{0370085F-9FFC-EA08-1D0C-5D905901926C}"/>
              </a:ext>
            </a:extLst>
          </p:cNvPr>
          <p:cNvSpPr txBox="1"/>
          <p:nvPr/>
        </p:nvSpPr>
        <p:spPr>
          <a:xfrm>
            <a:off x="604739" y="2773405"/>
            <a:ext cx="1518989" cy="465448"/>
          </a:xfrm>
          <a:prstGeom prst="rect">
            <a:avLst/>
          </a:prstGeom>
          <a:noFill/>
        </p:spPr>
        <p:txBody>
          <a:bodyPr wrap="square">
            <a:spAutoFit/>
          </a:bodyPr>
          <a:lstStyle/>
          <a:p>
            <a:pPr>
              <a:lnSpc>
                <a:spcPct val="110000"/>
              </a:lnSpc>
            </a:pPr>
            <a:r>
              <a:rPr lang="zh-CN" altLang="en-US" b="0" dirty="0">
                <a:solidFill>
                  <a:srgbClr val="0000FF"/>
                </a:solidFill>
                <a:latin typeface="+mn-lt"/>
                <a:ea typeface="+mj-ea"/>
              </a:rPr>
              <a:t>正常范围</a:t>
            </a:r>
          </a:p>
        </p:txBody>
      </p:sp>
    </p:spTree>
    <p:extLst>
      <p:ext uri="{BB962C8B-B14F-4D97-AF65-F5344CB8AC3E}">
        <p14:creationId xmlns:p14="http://schemas.microsoft.com/office/powerpoint/2010/main" val="919111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634" name="Text Box 2"/>
          <p:cNvSpPr txBox="1">
            <a:spLocks noChangeArrowheads="1"/>
          </p:cNvSpPr>
          <p:nvPr/>
        </p:nvSpPr>
        <p:spPr bwMode="auto">
          <a:xfrm>
            <a:off x="457200" y="1275788"/>
            <a:ext cx="8117645" cy="461665"/>
          </a:xfrm>
          <a:prstGeom prst="rect">
            <a:avLst/>
          </a:prstGeom>
          <a:noFill/>
          <a:ln w="9525">
            <a:noFill/>
            <a:miter lim="800000"/>
            <a:headEnd/>
            <a:tailEnd/>
          </a:ln>
          <a:effectLst/>
        </p:spPr>
        <p:txBody>
          <a:bodyPr wrap="square">
            <a:spAutoFit/>
          </a:bodyPr>
          <a:lstStyle/>
          <a:p>
            <a:pPr>
              <a:spcBef>
                <a:spcPct val="50000"/>
              </a:spcBef>
              <a:defRPr/>
            </a:pPr>
            <a:r>
              <a:rPr kumimoji="0" lang="zh-CN" altLang="en-US" b="0" dirty="0">
                <a:latin typeface="Arial" panose="020B0604020202020204" pitchFamily="34" charset="0"/>
                <a:ea typeface="+mj-ea"/>
                <a:cs typeface="Arial" panose="020B0604020202020204" pitchFamily="34" charset="0"/>
              </a:rPr>
              <a:t>化学上也常用电离度</a:t>
            </a:r>
            <a:r>
              <a:rPr kumimoji="0" lang="zh-CN" altLang="en-US" b="0" dirty="0">
                <a:latin typeface="Arial" panose="020B0604020202020204" pitchFamily="34" charset="0"/>
                <a:ea typeface="+mj-ea"/>
                <a:cs typeface="Arial" panose="020B0604020202020204" pitchFamily="34" charset="0"/>
                <a:sym typeface="Symbol" pitchFamily="18" charset="2"/>
              </a:rPr>
              <a:t>表示弱电解质的相对强弱：</a:t>
            </a:r>
            <a:endParaRPr kumimoji="0" lang="zh-CN" altLang="en-US" b="0" dirty="0">
              <a:latin typeface="Arial" panose="020B0604020202020204" pitchFamily="34" charset="0"/>
              <a:ea typeface="+mj-ea"/>
              <a:cs typeface="Arial" panose="020B0604020202020204" pitchFamily="34" charset="0"/>
            </a:endParaRPr>
          </a:p>
        </p:txBody>
      </p:sp>
      <p:sp>
        <p:nvSpPr>
          <p:cNvPr id="581640" name="Text Box 8"/>
          <p:cNvSpPr txBox="1">
            <a:spLocks noChangeArrowheads="1"/>
          </p:cNvSpPr>
          <p:nvPr/>
        </p:nvSpPr>
        <p:spPr bwMode="auto">
          <a:xfrm>
            <a:off x="223757" y="2708920"/>
            <a:ext cx="8499003" cy="1479444"/>
          </a:xfrm>
          <a:prstGeom prst="rect">
            <a:avLst/>
          </a:prstGeom>
          <a:noFill/>
          <a:ln w="9525">
            <a:noFill/>
            <a:miter lim="800000"/>
            <a:headEnd/>
            <a:tailEnd/>
          </a:ln>
          <a:effectLst/>
        </p:spPr>
        <p:txBody>
          <a:bodyPr wrap="square">
            <a:spAutoFit/>
          </a:bodyPr>
          <a:lstStyle/>
          <a:p>
            <a:pPr>
              <a:lnSpc>
                <a:spcPct val="130000"/>
              </a:lnSpc>
              <a:spcBef>
                <a:spcPct val="50000"/>
              </a:spcBef>
              <a:defRPr/>
            </a:pPr>
            <a:r>
              <a:rPr kumimoji="0" lang="zh-CN" altLang="en-US" b="0" dirty="0">
                <a:latin typeface="Arial" panose="020B0604020202020204" pitchFamily="34" charset="0"/>
                <a:ea typeface="+mj-ea"/>
                <a:cs typeface="Arial" panose="020B0604020202020204" pitchFamily="34" charset="0"/>
              </a:rPr>
              <a:t>电离度的大小与浓度有关</a:t>
            </a:r>
            <a:r>
              <a:rPr kumimoji="0" lang="en-US" altLang="zh-CN" b="0" dirty="0">
                <a:latin typeface="Arial" panose="020B0604020202020204" pitchFamily="34" charset="0"/>
                <a:ea typeface="+mj-ea"/>
                <a:cs typeface="Arial" panose="020B0604020202020204" pitchFamily="34" charset="0"/>
              </a:rPr>
              <a:t>(</a:t>
            </a:r>
            <a:r>
              <a:rPr kumimoji="0" lang="zh-CN" altLang="en-US" b="0" dirty="0">
                <a:latin typeface="Arial" panose="020B0604020202020204" pitchFamily="34" charset="0"/>
                <a:ea typeface="+mj-ea"/>
                <a:cs typeface="Arial" panose="020B0604020202020204" pitchFamily="34" charset="0"/>
              </a:rPr>
              <a:t>类似于化学反应的转化率</a:t>
            </a:r>
            <a:r>
              <a:rPr kumimoji="0" lang="en-US" altLang="zh-CN" b="0" dirty="0">
                <a:latin typeface="Arial" panose="020B0604020202020204" pitchFamily="34" charset="0"/>
                <a:ea typeface="+mj-ea"/>
                <a:cs typeface="Arial" panose="020B0604020202020204" pitchFamily="34" charset="0"/>
              </a:rPr>
              <a:t>)</a:t>
            </a:r>
            <a:r>
              <a:rPr kumimoji="0" lang="zh-CN" altLang="en-US" b="0" dirty="0">
                <a:latin typeface="Arial" panose="020B0604020202020204" pitchFamily="34" charset="0"/>
                <a:ea typeface="+mj-ea"/>
                <a:cs typeface="Arial" panose="020B0604020202020204" pitchFamily="34" charset="0"/>
              </a:rPr>
              <a:t>，而电离常数则与浓度无关，电离常数比电离度能更深刻地表明弱酸或弱碱电离的本质和能力。两者的简化关系式为</a:t>
            </a:r>
          </a:p>
        </p:txBody>
      </p:sp>
      <p:grpSp>
        <p:nvGrpSpPr>
          <p:cNvPr id="30726" name="Group 10"/>
          <p:cNvGrpSpPr>
            <a:grpSpLocks/>
          </p:cNvGrpSpPr>
          <p:nvPr/>
        </p:nvGrpSpPr>
        <p:grpSpPr bwMode="auto">
          <a:xfrm>
            <a:off x="3059832" y="1772816"/>
            <a:ext cx="2548273" cy="842963"/>
            <a:chOff x="1929" y="1488"/>
            <a:chExt cx="1738" cy="531"/>
          </a:xfrm>
        </p:grpSpPr>
        <p:sp>
          <p:nvSpPr>
            <p:cNvPr id="581636" name="Rectangle 4"/>
            <p:cNvSpPr>
              <a:spLocks noChangeArrowheads="1"/>
            </p:cNvSpPr>
            <p:nvPr/>
          </p:nvSpPr>
          <p:spPr bwMode="auto">
            <a:xfrm>
              <a:off x="1929" y="1647"/>
              <a:ext cx="471" cy="288"/>
            </a:xfrm>
            <a:prstGeom prst="rect">
              <a:avLst/>
            </a:prstGeom>
            <a:noFill/>
            <a:ln w="9525">
              <a:noFill/>
              <a:miter lim="800000"/>
              <a:headEnd/>
              <a:tailEnd/>
            </a:ln>
            <a:effectLst/>
          </p:spPr>
          <p:txBody>
            <a:bodyPr>
              <a:spAutoFit/>
            </a:bodyPr>
            <a:lstStyle/>
            <a:p>
              <a:pPr>
                <a:defRPr/>
              </a:pPr>
              <a:r>
                <a:rPr kumimoji="0" lang="en-US" altLang="zh-CN">
                  <a:latin typeface="Arial" panose="020B0604020202020204" pitchFamily="34" charset="0"/>
                  <a:ea typeface="+mj-ea"/>
                  <a:cs typeface="Arial" panose="020B0604020202020204" pitchFamily="34" charset="0"/>
                  <a:sym typeface="Symbol" pitchFamily="18" charset="2"/>
                </a:rPr>
                <a:t> =  </a:t>
              </a:r>
            </a:p>
          </p:txBody>
        </p:sp>
        <p:sp>
          <p:nvSpPr>
            <p:cNvPr id="581637" name="Text Box 5"/>
            <p:cNvSpPr txBox="1">
              <a:spLocks noChangeArrowheads="1"/>
            </p:cNvSpPr>
            <p:nvPr/>
          </p:nvSpPr>
          <p:spPr bwMode="auto">
            <a:xfrm>
              <a:off x="2268" y="1488"/>
              <a:ext cx="1399" cy="291"/>
            </a:xfrm>
            <a:prstGeom prst="rect">
              <a:avLst/>
            </a:prstGeom>
            <a:noFill/>
            <a:ln w="9525">
              <a:noFill/>
              <a:miter lim="800000"/>
              <a:headEnd/>
              <a:tailEnd/>
            </a:ln>
            <a:effectLst/>
          </p:spPr>
          <p:txBody>
            <a:bodyPr wrap="square">
              <a:spAutoFit/>
            </a:bodyPr>
            <a:lstStyle/>
            <a:p>
              <a:pPr>
                <a:spcBef>
                  <a:spcPct val="50000"/>
                </a:spcBef>
                <a:defRPr/>
              </a:pPr>
              <a:r>
                <a:rPr kumimoji="0" lang="en-US" altLang="zh-CN" i="1" dirty="0">
                  <a:latin typeface="Arial" panose="020B0604020202020204" pitchFamily="34" charset="0"/>
                  <a:ea typeface="+mj-ea"/>
                  <a:cs typeface="Arial" panose="020B0604020202020204" pitchFamily="34" charset="0"/>
                  <a:sym typeface="Symbol" pitchFamily="18" charset="2"/>
                </a:rPr>
                <a:t>n</a:t>
              </a:r>
              <a:r>
                <a:rPr kumimoji="0" lang="zh-CN" altLang="en-US" baseline="-25000" dirty="0">
                  <a:latin typeface="Arial" panose="020B0604020202020204" pitchFamily="34" charset="0"/>
                  <a:ea typeface="+mj-ea"/>
                  <a:cs typeface="Arial" panose="020B0604020202020204" pitchFamily="34" charset="0"/>
                  <a:sym typeface="Symbol" pitchFamily="18" charset="2"/>
                </a:rPr>
                <a:t>已电离的电解质</a:t>
              </a:r>
              <a:endParaRPr kumimoji="0" lang="zh-CN" altLang="en-US" baseline="-25000" dirty="0">
                <a:latin typeface="Arial" panose="020B0604020202020204" pitchFamily="34" charset="0"/>
                <a:ea typeface="+mj-ea"/>
                <a:cs typeface="Arial" panose="020B0604020202020204" pitchFamily="34" charset="0"/>
              </a:endParaRPr>
            </a:p>
          </p:txBody>
        </p:sp>
        <p:sp>
          <p:nvSpPr>
            <p:cNvPr id="581638" name="Text Box 6"/>
            <p:cNvSpPr txBox="1">
              <a:spLocks noChangeArrowheads="1"/>
            </p:cNvSpPr>
            <p:nvPr/>
          </p:nvSpPr>
          <p:spPr bwMode="auto">
            <a:xfrm>
              <a:off x="2640" y="1728"/>
              <a:ext cx="634" cy="291"/>
            </a:xfrm>
            <a:prstGeom prst="rect">
              <a:avLst/>
            </a:prstGeom>
            <a:noFill/>
            <a:ln w="9525">
              <a:noFill/>
              <a:miter lim="800000"/>
              <a:headEnd/>
              <a:tailEnd/>
            </a:ln>
            <a:effectLst/>
          </p:spPr>
          <p:txBody>
            <a:bodyPr wrap="square">
              <a:spAutoFit/>
            </a:bodyPr>
            <a:lstStyle/>
            <a:p>
              <a:pPr>
                <a:spcBef>
                  <a:spcPct val="50000"/>
                </a:spcBef>
                <a:defRPr/>
              </a:pPr>
              <a:r>
                <a:rPr kumimoji="0" lang="en-US" altLang="zh-CN" i="1" dirty="0">
                  <a:latin typeface="Arial" panose="020B0604020202020204" pitchFamily="34" charset="0"/>
                  <a:ea typeface="+mj-ea"/>
                  <a:cs typeface="Arial" panose="020B0604020202020204" pitchFamily="34" charset="0"/>
                </a:rPr>
                <a:t>n</a:t>
              </a:r>
              <a:r>
                <a:rPr kumimoji="0" lang="zh-CN" altLang="en-US" baseline="-25000" dirty="0">
                  <a:latin typeface="Arial" panose="020B0604020202020204" pitchFamily="34" charset="0"/>
                  <a:ea typeface="+mj-ea"/>
                  <a:cs typeface="Arial" panose="020B0604020202020204" pitchFamily="34" charset="0"/>
                </a:rPr>
                <a:t>总</a:t>
              </a:r>
              <a:endParaRPr kumimoji="0" lang="zh-CN" altLang="en-US" i="1" baseline="-25000" dirty="0">
                <a:latin typeface="Arial" panose="020B0604020202020204" pitchFamily="34" charset="0"/>
                <a:ea typeface="+mj-ea"/>
                <a:cs typeface="Arial" panose="020B0604020202020204" pitchFamily="34" charset="0"/>
              </a:endParaRPr>
            </a:p>
          </p:txBody>
        </p:sp>
        <p:sp>
          <p:nvSpPr>
            <p:cNvPr id="30730" name="Line 9"/>
            <p:cNvSpPr>
              <a:spLocks noChangeShapeType="1"/>
            </p:cNvSpPr>
            <p:nvPr/>
          </p:nvSpPr>
          <p:spPr bwMode="auto">
            <a:xfrm>
              <a:off x="2341" y="1794"/>
              <a:ext cx="1104"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latin typeface="Arial" panose="020B0604020202020204" pitchFamily="34" charset="0"/>
                <a:ea typeface="+mj-ea"/>
                <a:cs typeface="Arial" panose="020B0604020202020204" pitchFamily="34" charset="0"/>
              </a:endParaRPr>
            </a:p>
          </p:txBody>
        </p:sp>
      </p:grpSp>
      <p:sp>
        <p:nvSpPr>
          <p:cNvPr id="11" name="矩形 10"/>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2" name="Rectangle 6"/>
          <p:cNvSpPr>
            <a:spLocks noChangeArrowheads="1"/>
          </p:cNvSpPr>
          <p:nvPr/>
        </p:nvSpPr>
        <p:spPr bwMode="auto">
          <a:xfrm>
            <a:off x="1259632" y="77094"/>
            <a:ext cx="6552654"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mj-ea"/>
                <a:ea typeface="+mj-ea"/>
              </a:rPr>
              <a:t>酸碱强弱的表示方法</a:t>
            </a:r>
            <a:r>
              <a:rPr lang="en-US" altLang="zh-CN" sz="3200" dirty="0">
                <a:solidFill>
                  <a:schemeClr val="accent2">
                    <a:lumMod val="50000"/>
                  </a:schemeClr>
                </a:solidFill>
                <a:latin typeface="+mj-ea"/>
                <a:ea typeface="+mj-ea"/>
              </a:rPr>
              <a:t>-</a:t>
            </a:r>
            <a:r>
              <a:rPr lang="zh-CN" altLang="en-US" sz="3200" dirty="0">
                <a:solidFill>
                  <a:schemeClr val="accent2">
                    <a:lumMod val="50000"/>
                  </a:schemeClr>
                </a:solidFill>
                <a:latin typeface="+mj-ea"/>
                <a:ea typeface="+mj-ea"/>
              </a:rPr>
              <a:t>电离度</a:t>
            </a:r>
          </a:p>
        </p:txBody>
      </p:sp>
      <p:sp>
        <p:nvSpPr>
          <p:cNvPr id="13" name="页脚占位符 1"/>
          <p:cNvSpPr>
            <a:spLocks noGrp="1"/>
          </p:cNvSpPr>
          <p:nvPr>
            <p:ph type="ftr" sz="quarter" idx="10"/>
          </p:nvPr>
        </p:nvSpPr>
        <p:spPr>
          <a:xfrm>
            <a:off x="0" y="6553200"/>
            <a:ext cx="457200" cy="228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2371A666-4827-42C6-B7D7-4A6AC365699C}" type="slidenum">
              <a:rPr lang="zh-CN" altLang="en-US" sz="1400" smtClean="0"/>
              <a:pPr eaLnBrk="1" hangingPunct="1"/>
              <a:t>32</a:t>
            </a:fld>
            <a:endParaRPr lang="en-US" altLang="zh-CN" sz="1400" dirty="0"/>
          </a:p>
        </p:txBody>
      </p:sp>
      <p:pic>
        <p:nvPicPr>
          <p:cNvPr id="14" name="Picture 17" descr="CHA56014">
            <a:extLst>
              <a:ext uri="{FF2B5EF4-FFF2-40B4-BE49-F238E27FC236}">
                <a16:creationId xmlns:a16="http://schemas.microsoft.com/office/drawing/2014/main" id="{578F1CC5-9C97-B542-95E2-53444CCBF67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t="8022"/>
          <a:stretch>
            <a:fillRect/>
          </a:stretch>
        </p:blipFill>
        <p:spPr bwMode="auto">
          <a:xfrm>
            <a:off x="4788024" y="4460379"/>
            <a:ext cx="2957233" cy="2259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63706EA5-3444-1C44-A84F-08454DF9E5A1}"/>
              </a:ext>
            </a:extLst>
          </p:cNvPr>
          <p:cNvSpPr/>
          <p:nvPr/>
        </p:nvSpPr>
        <p:spPr>
          <a:xfrm>
            <a:off x="1507398" y="4584087"/>
            <a:ext cx="2032929" cy="461665"/>
          </a:xfrm>
          <a:prstGeom prst="rect">
            <a:avLst/>
          </a:prstGeom>
        </p:spPr>
        <p:txBody>
          <a:bodyPr wrap="none">
            <a:spAutoFit/>
          </a:bodyPr>
          <a:lstStyle/>
          <a:p>
            <a:r>
              <a:rPr kumimoji="0" lang="zh-CN" altLang="en-US" dirty="0">
                <a:latin typeface="Arial" panose="020B0604020202020204" pitchFamily="34" charset="0"/>
                <a:ea typeface="+mj-ea"/>
                <a:cs typeface="Arial" panose="020B0604020202020204" pitchFamily="34" charset="0"/>
                <a:sym typeface="Symbol" pitchFamily="18" charset="2"/>
              </a:rPr>
              <a:t></a:t>
            </a:r>
            <a:r>
              <a:rPr kumimoji="0" lang="zh-CN" altLang="en-US" dirty="0">
                <a:latin typeface="Arial" panose="020B0604020202020204" pitchFamily="34" charset="0"/>
                <a:ea typeface="+mj-ea"/>
                <a:cs typeface="Arial" panose="020B0604020202020204" pitchFamily="34" charset="0"/>
              </a:rPr>
              <a:t>  </a:t>
            </a:r>
            <a:r>
              <a:rPr kumimoji="0" lang="en-US" altLang="zh-CN" dirty="0">
                <a:latin typeface="Arial" panose="020B0604020202020204" pitchFamily="34" charset="0"/>
                <a:ea typeface="+mj-ea"/>
                <a:cs typeface="Arial" panose="020B0604020202020204" pitchFamily="34" charset="0"/>
              </a:rPr>
              <a:t>=  (</a:t>
            </a:r>
            <a:r>
              <a:rPr kumimoji="0" lang="en-US" altLang="zh-CN" i="1" dirty="0">
                <a:latin typeface="Arial" panose="020B0604020202020204" pitchFamily="34" charset="0"/>
                <a:ea typeface="+mj-ea"/>
                <a:cs typeface="Arial" panose="020B0604020202020204" pitchFamily="34" charset="0"/>
              </a:rPr>
              <a:t>K</a:t>
            </a:r>
            <a:r>
              <a:rPr kumimoji="0" lang="en-US" altLang="zh-CN" baseline="-25000" dirty="0">
                <a:latin typeface="Arial" panose="020B0604020202020204" pitchFamily="34" charset="0"/>
                <a:ea typeface="+mj-ea"/>
                <a:cs typeface="Arial" panose="020B0604020202020204" pitchFamily="34" charset="0"/>
              </a:rPr>
              <a:t>a</a:t>
            </a:r>
            <a:r>
              <a:rPr kumimoji="0" lang="en-US" altLang="zh-CN" dirty="0">
                <a:latin typeface="Arial" panose="020B0604020202020204" pitchFamily="34" charset="0"/>
                <a:ea typeface="+mj-ea"/>
                <a:cs typeface="Arial" panose="020B0604020202020204" pitchFamily="34" charset="0"/>
              </a:rPr>
              <a:t>/</a:t>
            </a:r>
            <a:r>
              <a:rPr kumimoji="0" lang="en-US" altLang="zh-CN" i="1" dirty="0">
                <a:latin typeface="Arial" panose="020B0604020202020204" pitchFamily="34" charset="0"/>
                <a:ea typeface="+mj-ea"/>
                <a:cs typeface="Arial" panose="020B0604020202020204" pitchFamily="34" charset="0"/>
              </a:rPr>
              <a:t>C</a:t>
            </a:r>
            <a:r>
              <a:rPr kumimoji="0" lang="en-US" altLang="zh-CN" dirty="0">
                <a:latin typeface="Arial" panose="020B0604020202020204" pitchFamily="34" charset="0"/>
                <a:ea typeface="+mj-ea"/>
                <a:cs typeface="Arial" panose="020B0604020202020204" pitchFamily="34" charset="0"/>
              </a:rPr>
              <a:t>)</a:t>
            </a:r>
            <a:r>
              <a:rPr kumimoji="0" lang="en-US" altLang="zh-CN" baseline="30000" dirty="0">
                <a:latin typeface="Arial" panose="020B0604020202020204" pitchFamily="34" charset="0"/>
                <a:ea typeface="+mj-ea"/>
                <a:cs typeface="Arial" panose="020B0604020202020204" pitchFamily="34" charset="0"/>
              </a:rPr>
              <a:t>1/2</a:t>
            </a:r>
            <a:endParaRPr lang="zh-CN" altLang="en-US" dirty="0"/>
          </a:p>
        </p:txBody>
      </p:sp>
    </p:spTree>
    <p:extLst>
      <p:ext uri="{BB962C8B-B14F-4D97-AF65-F5344CB8AC3E}">
        <p14:creationId xmlns:p14="http://schemas.microsoft.com/office/powerpoint/2010/main" val="10943890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019" name="Text Box 3"/>
          <p:cNvSpPr txBox="1">
            <a:spLocks noChangeArrowheads="1"/>
          </p:cNvSpPr>
          <p:nvPr/>
        </p:nvSpPr>
        <p:spPr bwMode="auto">
          <a:xfrm>
            <a:off x="179512" y="1077913"/>
            <a:ext cx="8784976" cy="934679"/>
          </a:xfrm>
          <a:prstGeom prst="rect">
            <a:avLst/>
          </a:prstGeom>
          <a:noFill/>
          <a:ln w="9525">
            <a:noFill/>
            <a:miter lim="800000"/>
            <a:headEnd/>
            <a:tailEnd/>
          </a:ln>
          <a:effectLst/>
        </p:spPr>
        <p:txBody>
          <a:bodyPr wrap="square">
            <a:spAutoFit/>
          </a:bodyPr>
          <a:lstStyle/>
          <a:p>
            <a:pPr>
              <a:lnSpc>
                <a:spcPct val="120000"/>
              </a:lnSpc>
              <a:spcBef>
                <a:spcPct val="50000"/>
              </a:spcBef>
              <a:defRPr/>
            </a:pPr>
            <a:r>
              <a:rPr kumimoji="0" lang="en-US" altLang="zh-CN" b="0" dirty="0">
                <a:latin typeface="Arial" panose="020B0604020202020204" pitchFamily="34" charset="0"/>
                <a:ea typeface="+mj-ea"/>
                <a:cs typeface="Arial" panose="020B0604020202020204" pitchFamily="34" charset="0"/>
              </a:rPr>
              <a:t>        </a:t>
            </a:r>
            <a:r>
              <a:rPr kumimoji="0" lang="zh-CN" altLang="en-US" b="0" dirty="0">
                <a:latin typeface="Arial" panose="020B0604020202020204" pitchFamily="34" charset="0"/>
                <a:ea typeface="+mj-ea"/>
                <a:cs typeface="Arial" panose="020B0604020202020204" pitchFamily="34" charset="0"/>
              </a:rPr>
              <a:t>根据一元弱酸（碱）的电离平衡常数以及它们的起始浓度，可以计算溶液的酸度或碱度。                </a:t>
            </a:r>
          </a:p>
        </p:txBody>
      </p:sp>
      <p:sp>
        <p:nvSpPr>
          <p:cNvPr id="598020" name="Text Box 4"/>
          <p:cNvSpPr txBox="1">
            <a:spLocks noChangeArrowheads="1"/>
          </p:cNvSpPr>
          <p:nvPr/>
        </p:nvSpPr>
        <p:spPr bwMode="auto">
          <a:xfrm>
            <a:off x="827584" y="2348880"/>
            <a:ext cx="7058025" cy="461665"/>
          </a:xfrm>
          <a:prstGeom prst="rect">
            <a:avLst/>
          </a:prstGeom>
          <a:noFill/>
          <a:ln w="9525">
            <a:noFill/>
            <a:miter lim="800000"/>
            <a:headEnd/>
            <a:tailEnd/>
          </a:ln>
          <a:effectLst/>
        </p:spPr>
        <p:txBody>
          <a:bodyPr>
            <a:spAutoFit/>
          </a:bodyPr>
          <a:lstStyle/>
          <a:p>
            <a:pPr>
              <a:defRPr/>
            </a:pPr>
            <a:r>
              <a:rPr kumimoji="0" lang="zh-CN" altLang="en-US" b="0" dirty="0">
                <a:latin typeface="Arial" panose="020B0604020202020204" pitchFamily="34" charset="0"/>
                <a:ea typeface="+mj-ea"/>
                <a:cs typeface="Arial" panose="020B0604020202020204" pitchFamily="34" charset="0"/>
              </a:rPr>
              <a:t>例：计算</a:t>
            </a:r>
            <a:r>
              <a:rPr kumimoji="0" lang="en-US" altLang="zh-CN" b="0" dirty="0">
                <a:latin typeface="Arial" panose="020B0604020202020204" pitchFamily="34" charset="0"/>
                <a:ea typeface="+mj-ea"/>
                <a:cs typeface="Arial" panose="020B0604020202020204" pitchFamily="34" charset="0"/>
              </a:rPr>
              <a:t>0.1mol</a:t>
            </a:r>
            <a:r>
              <a:rPr kumimoji="0" lang="en-US" altLang="zh-CN" b="0" dirty="0">
                <a:latin typeface="Arial" panose="020B0604020202020204" pitchFamily="34" charset="0"/>
                <a:ea typeface="+mj-ea"/>
                <a:cs typeface="Arial" panose="020B0604020202020204" pitchFamily="34" charset="0"/>
                <a:sym typeface="Symbol" pitchFamily="18" charset="2"/>
              </a:rPr>
              <a:t>L</a:t>
            </a:r>
            <a:r>
              <a:rPr kumimoji="0" lang="en-US" altLang="zh-CN" b="0" baseline="30000" dirty="0">
                <a:latin typeface="Arial" panose="020B0604020202020204" pitchFamily="34" charset="0"/>
                <a:ea typeface="+mj-ea"/>
                <a:cs typeface="Arial" panose="020B0604020202020204" pitchFamily="34" charset="0"/>
                <a:sym typeface="Symbol" pitchFamily="18" charset="2"/>
              </a:rPr>
              <a:t>1</a:t>
            </a:r>
            <a:r>
              <a:rPr kumimoji="0" lang="en-US" altLang="zh-CN" b="0" dirty="0">
                <a:latin typeface="Arial" panose="020B0604020202020204" pitchFamily="34" charset="0"/>
                <a:ea typeface="+mj-ea"/>
                <a:cs typeface="Arial" panose="020B0604020202020204" pitchFamily="34" charset="0"/>
                <a:sym typeface="Symbol" pitchFamily="18" charset="2"/>
              </a:rPr>
              <a:t>HAc</a:t>
            </a:r>
            <a:r>
              <a:rPr kumimoji="0" lang="zh-CN" altLang="en-US" b="0" dirty="0">
                <a:latin typeface="Arial" panose="020B0604020202020204" pitchFamily="34" charset="0"/>
                <a:ea typeface="+mj-ea"/>
                <a:cs typeface="Arial" panose="020B0604020202020204" pitchFamily="34" charset="0"/>
                <a:sym typeface="Symbol" pitchFamily="18" charset="2"/>
              </a:rPr>
              <a:t>水溶液中醋酸的解离度</a:t>
            </a:r>
          </a:p>
        </p:txBody>
      </p:sp>
      <p:sp>
        <p:nvSpPr>
          <p:cNvPr id="25" name="矩形 2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26" name="Rectangle 6"/>
          <p:cNvSpPr>
            <a:spLocks noChangeArrowheads="1"/>
          </p:cNvSpPr>
          <p:nvPr/>
        </p:nvSpPr>
        <p:spPr bwMode="auto">
          <a:xfrm>
            <a:off x="1043682" y="122531"/>
            <a:ext cx="7128718" cy="762000"/>
          </a:xfrm>
          <a:prstGeom prst="rect">
            <a:avLst/>
          </a:prstGeom>
          <a:noFill/>
          <a:ln w="9525">
            <a:noFill/>
            <a:miter lim="800000"/>
            <a:headEnd/>
            <a:tailEnd/>
          </a:ln>
        </p:spPr>
        <p:txBody>
          <a:bodyPr anchor="ctr"/>
          <a:lstStyle/>
          <a:p>
            <a:pPr algn="ctr">
              <a:defRPr/>
            </a:pPr>
            <a:r>
              <a:rPr lang="zh-CN" altLang="en-US" sz="2800" dirty="0">
                <a:solidFill>
                  <a:schemeClr val="accent2">
                    <a:lumMod val="50000"/>
                  </a:schemeClr>
                </a:solidFill>
                <a:latin typeface="Arial" panose="020B0604020202020204" pitchFamily="34" charset="0"/>
                <a:ea typeface="+mj-ea"/>
                <a:cs typeface="Arial" panose="020B0604020202020204" pitchFamily="34" charset="0"/>
              </a:rPr>
              <a:t>一元弱酸、弱碱的电离平衡</a:t>
            </a:r>
          </a:p>
        </p:txBody>
      </p:sp>
      <p:sp>
        <p:nvSpPr>
          <p:cNvPr id="27" name="页脚占位符 1"/>
          <p:cNvSpPr>
            <a:spLocks noGrp="1"/>
          </p:cNvSpPr>
          <p:nvPr>
            <p:ph type="ftr" sz="quarter" idx="10"/>
          </p:nvPr>
        </p:nvSpPr>
        <p:spPr>
          <a:xfrm>
            <a:off x="0" y="6553200"/>
            <a:ext cx="457200" cy="228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2371A666-4827-42C6-B7D7-4A6AC365699C}" type="slidenum">
              <a:rPr lang="zh-CN" altLang="en-US" sz="1400" smtClean="0"/>
              <a:pPr eaLnBrk="1" hangingPunct="1"/>
              <a:t>33</a:t>
            </a:fld>
            <a:endParaRPr lang="en-US" altLang="zh-CN" sz="1400" dirty="0"/>
          </a:p>
        </p:txBody>
      </p:sp>
    </p:spTree>
    <p:extLst>
      <p:ext uri="{BB962C8B-B14F-4D97-AF65-F5344CB8AC3E}">
        <p14:creationId xmlns:p14="http://schemas.microsoft.com/office/powerpoint/2010/main" val="3508518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020" name="Text Box 4"/>
          <p:cNvSpPr txBox="1">
            <a:spLocks noChangeArrowheads="1"/>
          </p:cNvSpPr>
          <p:nvPr/>
        </p:nvSpPr>
        <p:spPr bwMode="auto">
          <a:xfrm>
            <a:off x="773113" y="1525042"/>
            <a:ext cx="7058025" cy="400110"/>
          </a:xfrm>
          <a:prstGeom prst="rect">
            <a:avLst/>
          </a:prstGeom>
          <a:noFill/>
          <a:ln w="9525">
            <a:noFill/>
            <a:miter lim="800000"/>
            <a:headEnd/>
            <a:tailEnd/>
          </a:ln>
          <a:effectLst/>
        </p:spPr>
        <p:txBody>
          <a:bodyPr>
            <a:spAutoFit/>
          </a:bodyPr>
          <a:lstStyle/>
          <a:p>
            <a:pPr>
              <a:defRPr/>
            </a:pPr>
            <a:r>
              <a:rPr kumimoji="0" lang="zh-CN" altLang="en-US" sz="2000" dirty="0">
                <a:latin typeface="Arial" panose="020B0604020202020204" pitchFamily="34" charset="0"/>
                <a:ea typeface="+mj-ea"/>
                <a:cs typeface="Arial" panose="020B0604020202020204" pitchFamily="34" charset="0"/>
              </a:rPr>
              <a:t>在</a:t>
            </a:r>
            <a:r>
              <a:rPr kumimoji="0" lang="en-US" altLang="zh-CN" sz="2000" dirty="0">
                <a:latin typeface="Arial" panose="020B0604020202020204" pitchFamily="34" charset="0"/>
                <a:ea typeface="+mj-ea"/>
                <a:cs typeface="Arial" panose="020B0604020202020204" pitchFamily="34" charset="0"/>
              </a:rPr>
              <a:t>0.1mol</a:t>
            </a:r>
            <a:r>
              <a:rPr kumimoji="0" lang="en-US" altLang="zh-CN" sz="2000" dirty="0">
                <a:latin typeface="Arial" panose="020B0604020202020204" pitchFamily="34" charset="0"/>
                <a:ea typeface="+mj-ea"/>
                <a:cs typeface="Arial" panose="020B0604020202020204" pitchFamily="34" charset="0"/>
                <a:sym typeface="Symbol" pitchFamily="18" charset="2"/>
              </a:rPr>
              <a:t>L</a:t>
            </a:r>
            <a:r>
              <a:rPr kumimoji="0" lang="en-US" altLang="zh-CN" sz="2000" baseline="30000" dirty="0">
                <a:latin typeface="Arial" panose="020B0604020202020204" pitchFamily="34" charset="0"/>
                <a:ea typeface="+mj-ea"/>
                <a:cs typeface="Arial" panose="020B0604020202020204" pitchFamily="34" charset="0"/>
                <a:sym typeface="Symbol" pitchFamily="18" charset="2"/>
              </a:rPr>
              <a:t>1</a:t>
            </a:r>
            <a:r>
              <a:rPr kumimoji="0" lang="en-US" altLang="zh-CN" sz="2000" dirty="0">
                <a:latin typeface="Arial" panose="020B0604020202020204" pitchFamily="34" charset="0"/>
                <a:ea typeface="+mj-ea"/>
                <a:cs typeface="Arial" panose="020B0604020202020204" pitchFamily="34" charset="0"/>
                <a:sym typeface="Symbol" pitchFamily="18" charset="2"/>
              </a:rPr>
              <a:t>HAc</a:t>
            </a:r>
            <a:r>
              <a:rPr kumimoji="0" lang="zh-CN" altLang="en-US" sz="2000" dirty="0">
                <a:latin typeface="Arial" panose="020B0604020202020204" pitchFamily="34" charset="0"/>
                <a:ea typeface="+mj-ea"/>
                <a:cs typeface="Arial" panose="020B0604020202020204" pitchFamily="34" charset="0"/>
                <a:sym typeface="Symbol" pitchFamily="18" charset="2"/>
              </a:rPr>
              <a:t>水溶液中：</a:t>
            </a:r>
          </a:p>
        </p:txBody>
      </p:sp>
      <p:grpSp>
        <p:nvGrpSpPr>
          <p:cNvPr id="60422" name="Group 25"/>
          <p:cNvGrpSpPr>
            <a:grpSpLocks/>
          </p:cNvGrpSpPr>
          <p:nvPr/>
        </p:nvGrpSpPr>
        <p:grpSpPr bwMode="auto">
          <a:xfrm>
            <a:off x="1266825" y="2015579"/>
            <a:ext cx="7596188" cy="457200"/>
            <a:chOff x="835" y="1570"/>
            <a:chExt cx="5184" cy="288"/>
          </a:xfrm>
        </p:grpSpPr>
        <p:sp>
          <p:nvSpPr>
            <p:cNvPr id="598021" name="Rectangle 5"/>
            <p:cNvSpPr>
              <a:spLocks noChangeArrowheads="1"/>
            </p:cNvSpPr>
            <p:nvPr/>
          </p:nvSpPr>
          <p:spPr bwMode="auto">
            <a:xfrm>
              <a:off x="835" y="1570"/>
              <a:ext cx="5184" cy="288"/>
            </a:xfrm>
            <a:prstGeom prst="rect">
              <a:avLst/>
            </a:prstGeom>
            <a:noFill/>
            <a:ln w="9525">
              <a:noFill/>
              <a:miter lim="800000"/>
              <a:headEnd/>
              <a:tailEnd/>
            </a:ln>
            <a:effectLst/>
          </p:spPr>
          <p:txBody>
            <a:bodyPr>
              <a:spAutoFit/>
            </a:bodyPr>
            <a:lstStyle/>
            <a:p>
              <a:pPr>
                <a:defRPr/>
              </a:pPr>
              <a:r>
                <a:rPr kumimoji="0" lang="en-US" altLang="zh-CN"/>
                <a:t>	HAc (aq)  +  H</a:t>
              </a:r>
              <a:r>
                <a:rPr kumimoji="0" lang="en-US" altLang="zh-CN" baseline="-25000"/>
                <a:t>2</a:t>
              </a:r>
              <a:r>
                <a:rPr kumimoji="0" lang="en-US" altLang="zh-CN"/>
                <a:t>O (l) 	 	 H</a:t>
              </a:r>
              <a:r>
                <a:rPr kumimoji="0" lang="en-US" altLang="zh-CN" baseline="-25000"/>
                <a:t>3</a:t>
              </a:r>
              <a:r>
                <a:rPr kumimoji="0" lang="en-US" altLang="zh-CN"/>
                <a:t>O</a:t>
              </a:r>
              <a:r>
                <a:rPr kumimoji="0" lang="en-US" altLang="zh-CN" baseline="30000"/>
                <a:t>+ </a:t>
              </a:r>
              <a:r>
                <a:rPr kumimoji="0" lang="en-US" altLang="zh-CN"/>
                <a:t>(aq) + Ac</a:t>
              </a:r>
              <a:r>
                <a:rPr kumimoji="0" lang="en-US" altLang="zh-CN" baseline="30000">
                  <a:sym typeface="Symbol" pitchFamily="18" charset="2"/>
                </a:rPr>
                <a:t></a:t>
              </a:r>
              <a:r>
                <a:rPr kumimoji="0" lang="en-US" altLang="zh-CN"/>
                <a:t>(aq)</a:t>
              </a:r>
            </a:p>
          </p:txBody>
        </p:sp>
        <p:sp>
          <p:nvSpPr>
            <p:cNvPr id="60439" name="Line 6"/>
            <p:cNvSpPr>
              <a:spLocks noChangeShapeType="1"/>
            </p:cNvSpPr>
            <p:nvPr/>
          </p:nvSpPr>
          <p:spPr bwMode="auto">
            <a:xfrm flipH="1">
              <a:off x="3385" y="1735"/>
              <a:ext cx="54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0440" name="Line 7"/>
            <p:cNvSpPr>
              <a:spLocks noChangeShapeType="1"/>
            </p:cNvSpPr>
            <p:nvPr/>
          </p:nvSpPr>
          <p:spPr bwMode="auto">
            <a:xfrm>
              <a:off x="3385" y="1690"/>
              <a:ext cx="54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598024" name="Text Box 8"/>
          <p:cNvSpPr txBox="1">
            <a:spLocks noChangeArrowheads="1"/>
          </p:cNvSpPr>
          <p:nvPr/>
        </p:nvSpPr>
        <p:spPr bwMode="auto">
          <a:xfrm>
            <a:off x="376238" y="4072979"/>
            <a:ext cx="4411662" cy="979488"/>
          </a:xfrm>
          <a:prstGeom prst="rect">
            <a:avLst/>
          </a:prstGeom>
          <a:noFill/>
          <a:ln w="9525">
            <a:noFill/>
            <a:miter lim="800000"/>
            <a:headEnd/>
            <a:tailEnd/>
          </a:ln>
          <a:effectLst/>
        </p:spPr>
        <p:txBody>
          <a:bodyPr>
            <a:spAutoFit/>
          </a:bodyPr>
          <a:lstStyle/>
          <a:p>
            <a:pPr>
              <a:lnSpc>
                <a:spcPct val="120000"/>
              </a:lnSpc>
              <a:defRPr/>
            </a:pPr>
            <a:r>
              <a:rPr kumimoji="0" lang="zh-CN" altLang="en-US"/>
              <a:t>所以，</a:t>
            </a:r>
            <a:r>
              <a:rPr kumimoji="0" lang="en-US" altLang="zh-CN" i="1"/>
              <a:t>x </a:t>
            </a:r>
            <a:r>
              <a:rPr kumimoji="0" lang="en-US" altLang="zh-CN"/>
              <a:t>= [H</a:t>
            </a:r>
            <a:r>
              <a:rPr kumimoji="0" lang="en-US" altLang="zh-CN" baseline="-25000"/>
              <a:t>3</a:t>
            </a:r>
            <a:r>
              <a:rPr kumimoji="0" lang="en-US" altLang="zh-CN"/>
              <a:t>O</a:t>
            </a:r>
            <a:r>
              <a:rPr kumimoji="0" lang="en-US" altLang="zh-CN" baseline="30000"/>
              <a:t>+</a:t>
            </a:r>
            <a:r>
              <a:rPr kumimoji="0" lang="en-US" altLang="zh-CN"/>
              <a:t>] </a:t>
            </a:r>
          </a:p>
          <a:p>
            <a:pPr>
              <a:lnSpc>
                <a:spcPct val="120000"/>
              </a:lnSpc>
              <a:defRPr/>
            </a:pPr>
            <a:r>
              <a:rPr kumimoji="0" lang="en-US" altLang="zh-CN"/>
              <a:t>               = 1.3 </a:t>
            </a:r>
            <a:r>
              <a:rPr kumimoji="0" lang="en-US" altLang="zh-CN">
                <a:sym typeface="Symbol" pitchFamily="18" charset="2"/>
              </a:rPr>
              <a:t></a:t>
            </a:r>
            <a:r>
              <a:rPr kumimoji="0" lang="en-US" altLang="zh-CN"/>
              <a:t> 10</a:t>
            </a:r>
            <a:r>
              <a:rPr kumimoji="0" lang="en-US" altLang="zh-CN" baseline="30000">
                <a:sym typeface="Symbol" pitchFamily="18" charset="2"/>
              </a:rPr>
              <a:t></a:t>
            </a:r>
            <a:r>
              <a:rPr kumimoji="0" lang="en-US" altLang="zh-CN" baseline="30000"/>
              <a:t>3</a:t>
            </a:r>
            <a:r>
              <a:rPr kumimoji="0" lang="en-US" altLang="zh-CN"/>
              <a:t> mol</a:t>
            </a:r>
            <a:r>
              <a:rPr kumimoji="0" lang="en-US" altLang="zh-CN">
                <a:sym typeface="Symbol" pitchFamily="18" charset="2"/>
              </a:rPr>
              <a:t>dm</a:t>
            </a:r>
            <a:r>
              <a:rPr kumimoji="0" lang="en-US" altLang="zh-CN" baseline="30000">
                <a:sym typeface="Symbol" pitchFamily="18" charset="2"/>
              </a:rPr>
              <a:t>3</a:t>
            </a:r>
          </a:p>
        </p:txBody>
      </p:sp>
      <p:sp>
        <p:nvSpPr>
          <p:cNvPr id="598035" name="Text Box 19"/>
          <p:cNvSpPr txBox="1">
            <a:spLocks noChangeArrowheads="1"/>
          </p:cNvSpPr>
          <p:nvPr/>
        </p:nvSpPr>
        <p:spPr bwMode="auto">
          <a:xfrm>
            <a:off x="376238" y="5185817"/>
            <a:ext cx="4556125" cy="979487"/>
          </a:xfrm>
          <a:prstGeom prst="rect">
            <a:avLst/>
          </a:prstGeom>
          <a:noFill/>
          <a:ln w="9525">
            <a:noFill/>
            <a:miter lim="800000"/>
            <a:headEnd/>
            <a:tailEnd/>
          </a:ln>
          <a:effectLst/>
        </p:spPr>
        <p:txBody>
          <a:bodyPr>
            <a:spAutoFit/>
          </a:bodyPr>
          <a:lstStyle/>
          <a:p>
            <a:pPr>
              <a:lnSpc>
                <a:spcPct val="120000"/>
              </a:lnSpc>
              <a:defRPr/>
            </a:pPr>
            <a:r>
              <a:rPr kumimoji="0" lang="zh-CN" altLang="en-US" dirty="0"/>
              <a:t>此时电离度 	</a:t>
            </a:r>
            <a:r>
              <a:rPr kumimoji="0" lang="zh-CN" altLang="en-US" dirty="0">
                <a:sym typeface="Symbol" pitchFamily="18" charset="2"/>
              </a:rPr>
              <a:t> </a:t>
            </a:r>
            <a:r>
              <a:rPr kumimoji="0" lang="en-US" altLang="zh-CN" dirty="0">
                <a:sym typeface="Symbol" pitchFamily="18" charset="2"/>
              </a:rPr>
              <a:t>= </a:t>
            </a:r>
            <a:r>
              <a:rPr kumimoji="0" lang="en-US" altLang="zh-CN" dirty="0"/>
              <a:t>1.3 </a:t>
            </a:r>
            <a:r>
              <a:rPr kumimoji="0" lang="en-US" altLang="zh-CN" dirty="0">
                <a:sym typeface="Symbol" pitchFamily="18" charset="2"/>
              </a:rPr>
              <a:t></a:t>
            </a:r>
            <a:r>
              <a:rPr kumimoji="0" lang="en-US" altLang="zh-CN" dirty="0"/>
              <a:t> 10</a:t>
            </a:r>
            <a:r>
              <a:rPr kumimoji="0" lang="en-US" altLang="zh-CN" baseline="30000" dirty="0">
                <a:sym typeface="Symbol" pitchFamily="18" charset="2"/>
              </a:rPr>
              <a:t></a:t>
            </a:r>
            <a:r>
              <a:rPr kumimoji="0" lang="en-US" altLang="zh-CN" baseline="30000" dirty="0"/>
              <a:t>3</a:t>
            </a:r>
            <a:r>
              <a:rPr kumimoji="0" lang="en-US" altLang="zh-CN" dirty="0"/>
              <a:t>/0.10 </a:t>
            </a:r>
          </a:p>
          <a:p>
            <a:pPr>
              <a:lnSpc>
                <a:spcPct val="120000"/>
              </a:lnSpc>
              <a:defRPr/>
            </a:pPr>
            <a:r>
              <a:rPr kumimoji="0" lang="en-US" altLang="zh-CN" dirty="0"/>
              <a:t>                            = 1.3%</a:t>
            </a:r>
          </a:p>
        </p:txBody>
      </p:sp>
      <p:grpSp>
        <p:nvGrpSpPr>
          <p:cNvPr id="60425" name="Group 26"/>
          <p:cNvGrpSpPr>
            <a:grpSpLocks/>
          </p:cNvGrpSpPr>
          <p:nvPr/>
        </p:nvGrpSpPr>
        <p:grpSpPr bwMode="auto">
          <a:xfrm>
            <a:off x="323528" y="2421731"/>
            <a:ext cx="8067675" cy="485775"/>
            <a:chOff x="109" y="1887"/>
            <a:chExt cx="5123" cy="306"/>
          </a:xfrm>
        </p:grpSpPr>
        <p:sp>
          <p:nvSpPr>
            <p:cNvPr id="598025" name="Text Box 9"/>
            <p:cNvSpPr txBox="1">
              <a:spLocks noChangeArrowheads="1"/>
            </p:cNvSpPr>
            <p:nvPr/>
          </p:nvSpPr>
          <p:spPr bwMode="auto">
            <a:xfrm>
              <a:off x="2236" y="1887"/>
              <a:ext cx="664" cy="291"/>
            </a:xfrm>
            <a:prstGeom prst="rect">
              <a:avLst/>
            </a:prstGeom>
            <a:noFill/>
            <a:ln w="9525">
              <a:noFill/>
              <a:miter lim="800000"/>
              <a:headEnd/>
              <a:tailEnd/>
            </a:ln>
            <a:effectLst/>
          </p:spPr>
          <p:txBody>
            <a:bodyPr wrap="none">
              <a:spAutoFit/>
            </a:bodyPr>
            <a:lstStyle/>
            <a:p>
              <a:pPr>
                <a:defRPr/>
              </a:pPr>
              <a:r>
                <a:rPr kumimoji="0" lang="en-US" altLang="zh-CN">
                  <a:sym typeface="Symbol" pitchFamily="18" charset="2"/>
                </a:rPr>
                <a:t> 0.10 </a:t>
              </a:r>
            </a:p>
          </p:txBody>
        </p:sp>
        <p:sp>
          <p:nvSpPr>
            <p:cNvPr id="598036" name="Text Box 20"/>
            <p:cNvSpPr txBox="1">
              <a:spLocks noChangeArrowheads="1"/>
            </p:cNvSpPr>
            <p:nvPr/>
          </p:nvSpPr>
          <p:spPr bwMode="auto">
            <a:xfrm>
              <a:off x="109" y="1902"/>
              <a:ext cx="5123" cy="291"/>
            </a:xfrm>
            <a:prstGeom prst="rect">
              <a:avLst/>
            </a:prstGeom>
            <a:noFill/>
            <a:ln w="9525">
              <a:noFill/>
              <a:miter lim="800000"/>
              <a:headEnd/>
              <a:tailEnd/>
            </a:ln>
            <a:effectLst/>
          </p:spPr>
          <p:txBody>
            <a:bodyPr>
              <a:spAutoFit/>
            </a:bodyPr>
            <a:lstStyle/>
            <a:p>
              <a:pPr>
                <a:defRPr/>
              </a:pPr>
              <a:r>
                <a:rPr kumimoji="0" lang="zh-CN" altLang="en-US" dirty="0"/>
                <a:t>设</a:t>
              </a:r>
              <a:r>
                <a:rPr kumimoji="0" lang="en-US" altLang="zh-CN" dirty="0"/>
                <a:t>[</a:t>
              </a:r>
              <a:r>
                <a:rPr kumimoji="0" lang="en-US" altLang="zh-CN" dirty="0" err="1"/>
                <a:t>H</a:t>
              </a:r>
              <a:r>
                <a:rPr kumimoji="0" lang="en-US" altLang="zh-CN" baseline="-25000" dirty="0" err="1"/>
                <a:t>3</a:t>
              </a:r>
              <a:r>
                <a:rPr kumimoji="0" lang="en-US" altLang="zh-CN" dirty="0" err="1"/>
                <a:t>O</a:t>
              </a:r>
              <a:r>
                <a:rPr kumimoji="0" lang="en-US" altLang="zh-CN" baseline="30000" dirty="0"/>
                <a:t>+</a:t>
              </a:r>
              <a:r>
                <a:rPr kumimoji="0" lang="en-US" altLang="zh-CN" dirty="0"/>
                <a:t>] = </a:t>
              </a:r>
              <a:r>
                <a:rPr kumimoji="0" lang="en-US" altLang="zh-CN" i="1" dirty="0"/>
                <a:t>x</a:t>
              </a:r>
              <a:r>
                <a:rPr kumimoji="0" lang="en-US" altLang="zh-CN" dirty="0"/>
                <a:t>    0.10 – </a:t>
              </a:r>
              <a:r>
                <a:rPr kumimoji="0" lang="en-US" altLang="zh-CN" i="1" dirty="0"/>
                <a:t>x</a:t>
              </a:r>
              <a:r>
                <a:rPr kumimoji="0" lang="en-US" altLang="zh-CN" dirty="0"/>
                <a:t>                                      </a:t>
              </a:r>
              <a:r>
                <a:rPr kumimoji="0" lang="en-US" altLang="zh-CN" i="1" dirty="0"/>
                <a:t>x                  x</a:t>
              </a:r>
              <a:r>
                <a:rPr kumimoji="0" lang="en-US" altLang="zh-CN" dirty="0"/>
                <a:t>                 </a:t>
              </a:r>
              <a:endParaRPr kumimoji="0" lang="en-US" altLang="zh-CN" baseline="30000" dirty="0">
                <a:sym typeface="Symbol" pitchFamily="18" charset="2"/>
              </a:endParaRPr>
            </a:p>
          </p:txBody>
        </p:sp>
      </p:grpSp>
      <p:sp>
        <p:nvSpPr>
          <p:cNvPr id="598037" name="AutoShape 21"/>
          <p:cNvSpPr>
            <a:spLocks noChangeArrowheads="1"/>
          </p:cNvSpPr>
          <p:nvPr/>
        </p:nvSpPr>
        <p:spPr bwMode="auto">
          <a:xfrm>
            <a:off x="5131975" y="4333330"/>
            <a:ext cx="3898527" cy="2058739"/>
          </a:xfrm>
          <a:prstGeom prst="wedgeRoundRectCallout">
            <a:avLst>
              <a:gd name="adj1" fmla="val -86934"/>
              <a:gd name="adj2" fmla="val 27265"/>
              <a:gd name="adj3" fmla="val 16667"/>
            </a:avLst>
          </a:prstGeom>
          <a:solidFill>
            <a:srgbClr val="66FFFF"/>
          </a:solidFill>
          <a:ln w="9525">
            <a:noFill/>
            <a:miter lim="800000"/>
            <a:headEnd/>
            <a:tailEnd/>
          </a:ln>
          <a:effectLst/>
        </p:spPr>
        <p:txBody>
          <a:bodyPr lIns="54000" rIns="54000"/>
          <a:lstStyle/>
          <a:p>
            <a:pPr marL="288925" indent="-288925">
              <a:lnSpc>
                <a:spcPct val="120000"/>
              </a:lnSpc>
              <a:defRPr/>
            </a:pPr>
            <a:r>
              <a:rPr kumimoji="0" lang="en-US" altLang="zh-CN" sz="2000" dirty="0"/>
              <a:t>1) </a:t>
            </a:r>
            <a:r>
              <a:rPr kumimoji="0" lang="zh-CN" altLang="en-US" sz="2000" dirty="0"/>
              <a:t>水的电离可忽略不计；</a:t>
            </a:r>
          </a:p>
          <a:p>
            <a:pPr marL="288925" indent="-288925">
              <a:lnSpc>
                <a:spcPct val="120000"/>
              </a:lnSpc>
              <a:defRPr/>
            </a:pPr>
            <a:r>
              <a:rPr kumimoji="0" lang="en-US" altLang="zh-CN" sz="2000" dirty="0"/>
              <a:t>2) </a:t>
            </a:r>
            <a:r>
              <a:rPr kumimoji="0" lang="zh-CN" altLang="en-US" sz="2000" dirty="0"/>
              <a:t>当电离度很小</a:t>
            </a:r>
            <a:r>
              <a:rPr kumimoji="0" lang="en-US" altLang="zh-CN" sz="2000" dirty="0"/>
              <a:t>(</a:t>
            </a:r>
            <a:r>
              <a:rPr kumimoji="0" lang="en-US" altLang="zh-CN" sz="2000" dirty="0">
                <a:sym typeface="Symbol" pitchFamily="18" charset="2"/>
              </a:rPr>
              <a:t> </a:t>
            </a:r>
            <a:r>
              <a:rPr kumimoji="0" lang="en-US" altLang="zh-CN" sz="2000" dirty="0"/>
              <a:t>5% </a:t>
            </a:r>
            <a:r>
              <a:rPr kumimoji="0" lang="zh-CN" altLang="en-US" sz="2000" dirty="0"/>
              <a:t>或 </a:t>
            </a:r>
            <a:r>
              <a:rPr kumimoji="0" lang="en-US" altLang="zh-CN" sz="2000" dirty="0"/>
              <a:t>c/</a:t>
            </a:r>
            <a:r>
              <a:rPr kumimoji="0" lang="en-US" altLang="zh-CN" sz="2000" i="1" dirty="0" err="1"/>
              <a:t>K</a:t>
            </a:r>
            <a:r>
              <a:rPr kumimoji="0" lang="en-US" altLang="zh-CN" sz="2000" baseline="-25000" dirty="0" err="1"/>
              <a:t>a</a:t>
            </a:r>
            <a:r>
              <a:rPr kumimoji="0" lang="en-US" altLang="zh-CN" sz="2000" dirty="0">
                <a:sym typeface="Symbol" pitchFamily="18" charset="2"/>
              </a:rPr>
              <a:t> </a:t>
            </a:r>
            <a:r>
              <a:rPr kumimoji="0" lang="en-US" altLang="zh-CN" sz="2000" dirty="0"/>
              <a:t>400)</a:t>
            </a:r>
            <a:r>
              <a:rPr kumimoji="0" lang="zh-CN" altLang="en-US" sz="2000" dirty="0"/>
              <a:t>时，可用以下简化公式：</a:t>
            </a:r>
          </a:p>
          <a:p>
            <a:pPr marL="288925" indent="-288925">
              <a:lnSpc>
                <a:spcPct val="120000"/>
              </a:lnSpc>
              <a:spcBef>
                <a:spcPct val="30000"/>
              </a:spcBef>
              <a:defRPr/>
            </a:pPr>
            <a:r>
              <a:rPr kumimoji="0" lang="zh-CN" altLang="en-US" sz="2000" dirty="0"/>
              <a:t>    弱酸： </a:t>
            </a:r>
            <a:r>
              <a:rPr kumimoji="0" lang="en-US" altLang="zh-CN" sz="2000" i="1" dirty="0"/>
              <a:t>x</a:t>
            </a:r>
            <a:r>
              <a:rPr kumimoji="0" lang="en-US" altLang="zh-CN" sz="2000" dirty="0"/>
              <a:t> = [H</a:t>
            </a:r>
            <a:r>
              <a:rPr kumimoji="0" lang="en-US" altLang="zh-CN" sz="2000" baseline="-25000" dirty="0"/>
              <a:t>3</a:t>
            </a:r>
            <a:r>
              <a:rPr kumimoji="0" lang="en-US" altLang="zh-CN" sz="2000" dirty="0"/>
              <a:t>O</a:t>
            </a:r>
            <a:r>
              <a:rPr kumimoji="0" lang="en-US" altLang="zh-CN" sz="2000" baseline="30000" dirty="0">
                <a:sym typeface="Symbol" pitchFamily="18" charset="2"/>
              </a:rPr>
              <a:t></a:t>
            </a:r>
            <a:r>
              <a:rPr kumimoji="0" lang="en-US" altLang="zh-CN" sz="2000" dirty="0"/>
              <a:t>] = (</a:t>
            </a:r>
            <a:r>
              <a:rPr kumimoji="0" lang="en-US" altLang="zh-CN" sz="2000" i="1" dirty="0" err="1"/>
              <a:t>K</a:t>
            </a:r>
            <a:r>
              <a:rPr kumimoji="0" lang="en-US" altLang="zh-CN" sz="2000" baseline="-25000" dirty="0" err="1"/>
              <a:t>a</a:t>
            </a:r>
            <a:r>
              <a:rPr kumimoji="0" lang="en-US" altLang="zh-CN" sz="2000" i="1" dirty="0" err="1"/>
              <a:t>c</a:t>
            </a:r>
            <a:r>
              <a:rPr kumimoji="0" lang="en-US" altLang="zh-CN" sz="2000" dirty="0"/>
              <a:t>)</a:t>
            </a:r>
            <a:r>
              <a:rPr kumimoji="0" lang="en-US" altLang="zh-CN" sz="2000" baseline="30000" dirty="0"/>
              <a:t>1/2</a:t>
            </a:r>
          </a:p>
          <a:p>
            <a:pPr marL="288925" indent="-288925">
              <a:lnSpc>
                <a:spcPct val="120000"/>
              </a:lnSpc>
              <a:defRPr/>
            </a:pPr>
            <a:r>
              <a:rPr kumimoji="0" lang="en-US" altLang="zh-CN" sz="2000" dirty="0"/>
              <a:t>    </a:t>
            </a:r>
            <a:r>
              <a:rPr kumimoji="0" lang="zh-CN" altLang="en-US" sz="2000" dirty="0"/>
              <a:t>弱碱： </a:t>
            </a:r>
            <a:r>
              <a:rPr kumimoji="0" lang="en-US" altLang="zh-CN" sz="2000" i="1" dirty="0"/>
              <a:t>x</a:t>
            </a:r>
            <a:r>
              <a:rPr kumimoji="0" lang="en-US" altLang="zh-CN" sz="2000" dirty="0"/>
              <a:t> = [OH</a:t>
            </a:r>
            <a:r>
              <a:rPr kumimoji="0" lang="en-US" altLang="zh-CN" sz="2000" baseline="30000" dirty="0">
                <a:sym typeface="Symbol" pitchFamily="18" charset="2"/>
              </a:rPr>
              <a:t></a:t>
            </a:r>
            <a:r>
              <a:rPr kumimoji="0" lang="en-US" altLang="zh-CN" sz="2000" dirty="0"/>
              <a:t>] = (</a:t>
            </a:r>
            <a:r>
              <a:rPr kumimoji="0" lang="en-US" altLang="zh-CN" sz="2000" i="1" dirty="0" err="1"/>
              <a:t>K</a:t>
            </a:r>
            <a:r>
              <a:rPr kumimoji="0" lang="en-US" altLang="zh-CN" sz="2000" baseline="-25000" dirty="0" err="1"/>
              <a:t>b</a:t>
            </a:r>
            <a:r>
              <a:rPr kumimoji="0" lang="en-US" altLang="zh-CN" sz="2000" i="1" dirty="0" err="1"/>
              <a:t>c</a:t>
            </a:r>
            <a:r>
              <a:rPr kumimoji="0" lang="en-US" altLang="zh-CN" sz="2000" dirty="0"/>
              <a:t>)</a:t>
            </a:r>
            <a:r>
              <a:rPr kumimoji="0" lang="en-US" altLang="zh-CN" sz="2000" baseline="30000" dirty="0"/>
              <a:t>1/2</a:t>
            </a:r>
          </a:p>
        </p:txBody>
      </p:sp>
      <p:grpSp>
        <p:nvGrpSpPr>
          <p:cNvPr id="60427" name="Group 24"/>
          <p:cNvGrpSpPr>
            <a:grpSpLocks/>
          </p:cNvGrpSpPr>
          <p:nvPr/>
        </p:nvGrpSpPr>
        <p:grpSpPr bwMode="auto">
          <a:xfrm>
            <a:off x="1403350" y="3138247"/>
            <a:ext cx="7058025" cy="852488"/>
            <a:chOff x="1055" y="2377"/>
            <a:chExt cx="4099" cy="537"/>
          </a:xfrm>
        </p:grpSpPr>
        <p:sp>
          <p:nvSpPr>
            <p:cNvPr id="598027" name="Text Box 11"/>
            <p:cNvSpPr txBox="1">
              <a:spLocks noChangeArrowheads="1"/>
            </p:cNvSpPr>
            <p:nvPr/>
          </p:nvSpPr>
          <p:spPr bwMode="auto">
            <a:xfrm>
              <a:off x="1055" y="2522"/>
              <a:ext cx="1921" cy="291"/>
            </a:xfrm>
            <a:prstGeom prst="rect">
              <a:avLst/>
            </a:prstGeom>
            <a:noFill/>
            <a:ln w="9525">
              <a:noFill/>
              <a:miter lim="800000"/>
              <a:headEnd/>
              <a:tailEnd/>
            </a:ln>
            <a:effectLst/>
          </p:spPr>
          <p:txBody>
            <a:bodyPr>
              <a:spAutoFit/>
            </a:bodyPr>
            <a:lstStyle/>
            <a:p>
              <a:pPr>
                <a:defRPr/>
              </a:pPr>
              <a:r>
                <a:rPr kumimoji="0" lang="en-US" altLang="zh-CN" i="1" dirty="0"/>
                <a:t>K</a:t>
              </a:r>
              <a:r>
                <a:rPr kumimoji="0" lang="en-US" altLang="zh-CN" baseline="-25000" dirty="0"/>
                <a:t>a </a:t>
              </a:r>
              <a:r>
                <a:rPr kumimoji="0" lang="zh-CN" altLang="en-US" dirty="0"/>
                <a:t>＝   	                    </a:t>
              </a:r>
              <a:r>
                <a:rPr kumimoji="0" lang="en-US" altLang="zh-CN" dirty="0"/>
                <a:t>  </a:t>
              </a:r>
              <a:r>
                <a:rPr kumimoji="0" lang="zh-CN" altLang="en-US" dirty="0"/>
                <a:t>＝</a:t>
              </a:r>
            </a:p>
          </p:txBody>
        </p:sp>
        <p:sp>
          <p:nvSpPr>
            <p:cNvPr id="598028" name="Text Box 12"/>
            <p:cNvSpPr txBox="1">
              <a:spLocks noChangeArrowheads="1"/>
            </p:cNvSpPr>
            <p:nvPr/>
          </p:nvSpPr>
          <p:spPr bwMode="auto">
            <a:xfrm>
              <a:off x="1521" y="2377"/>
              <a:ext cx="1140" cy="288"/>
            </a:xfrm>
            <a:prstGeom prst="rect">
              <a:avLst/>
            </a:prstGeom>
            <a:noFill/>
            <a:ln w="9525">
              <a:noFill/>
              <a:miter lim="800000"/>
              <a:headEnd/>
              <a:tailEnd/>
            </a:ln>
            <a:effectLst/>
          </p:spPr>
          <p:txBody>
            <a:bodyPr>
              <a:spAutoFit/>
            </a:bodyPr>
            <a:lstStyle/>
            <a:p>
              <a:pPr>
                <a:spcBef>
                  <a:spcPct val="50000"/>
                </a:spcBef>
                <a:defRPr/>
              </a:pPr>
              <a:r>
                <a:rPr kumimoji="0" lang="en-US" altLang="zh-CN"/>
                <a:t>[H</a:t>
              </a:r>
              <a:r>
                <a:rPr kumimoji="0" lang="en-US" altLang="zh-CN" baseline="-25000"/>
                <a:t>3</a:t>
              </a:r>
              <a:r>
                <a:rPr kumimoji="0" lang="en-US" altLang="zh-CN"/>
                <a:t>O</a:t>
              </a:r>
              <a:r>
                <a:rPr kumimoji="0" lang="en-US" altLang="zh-CN" baseline="30000"/>
                <a:t>+</a:t>
              </a:r>
              <a:r>
                <a:rPr kumimoji="0" lang="en-US" altLang="zh-CN"/>
                <a:t>][Ac</a:t>
              </a:r>
              <a:r>
                <a:rPr kumimoji="0" lang="en-US" altLang="zh-CN" baseline="30000">
                  <a:sym typeface="Symbol" pitchFamily="18" charset="2"/>
                </a:rPr>
                <a:t></a:t>
              </a:r>
              <a:r>
                <a:rPr kumimoji="0" lang="en-US" altLang="zh-CN"/>
                <a:t>]</a:t>
              </a:r>
            </a:p>
          </p:txBody>
        </p:sp>
        <p:sp>
          <p:nvSpPr>
            <p:cNvPr id="598029" name="Text Box 13"/>
            <p:cNvSpPr txBox="1">
              <a:spLocks noChangeArrowheads="1"/>
            </p:cNvSpPr>
            <p:nvPr/>
          </p:nvSpPr>
          <p:spPr bwMode="auto">
            <a:xfrm>
              <a:off x="1737" y="2613"/>
              <a:ext cx="604" cy="288"/>
            </a:xfrm>
            <a:prstGeom prst="rect">
              <a:avLst/>
            </a:prstGeom>
            <a:noFill/>
            <a:ln w="9525">
              <a:noFill/>
              <a:miter lim="800000"/>
              <a:headEnd/>
              <a:tailEnd/>
            </a:ln>
            <a:effectLst/>
          </p:spPr>
          <p:txBody>
            <a:bodyPr>
              <a:spAutoFit/>
            </a:bodyPr>
            <a:lstStyle/>
            <a:p>
              <a:pPr>
                <a:spcBef>
                  <a:spcPct val="50000"/>
                </a:spcBef>
                <a:defRPr/>
              </a:pPr>
              <a:r>
                <a:rPr kumimoji="0" lang="en-US" altLang="zh-CN"/>
                <a:t>[HAc]</a:t>
              </a:r>
            </a:p>
          </p:txBody>
        </p:sp>
        <p:sp>
          <p:nvSpPr>
            <p:cNvPr id="598031" name="Text Box 15"/>
            <p:cNvSpPr txBox="1">
              <a:spLocks noChangeArrowheads="1"/>
            </p:cNvSpPr>
            <p:nvPr/>
          </p:nvSpPr>
          <p:spPr bwMode="auto">
            <a:xfrm>
              <a:off x="3385" y="2514"/>
              <a:ext cx="1769" cy="288"/>
            </a:xfrm>
            <a:prstGeom prst="rect">
              <a:avLst/>
            </a:prstGeom>
            <a:noFill/>
            <a:ln w="9525">
              <a:noFill/>
              <a:miter lim="800000"/>
              <a:headEnd/>
              <a:tailEnd/>
            </a:ln>
            <a:effectLst/>
          </p:spPr>
          <p:txBody>
            <a:bodyPr>
              <a:spAutoFit/>
            </a:bodyPr>
            <a:lstStyle/>
            <a:p>
              <a:pPr>
                <a:defRPr/>
              </a:pPr>
              <a:r>
                <a:rPr kumimoji="0" lang="zh-CN" altLang="en-US"/>
                <a:t>＝ </a:t>
              </a:r>
              <a:r>
                <a:rPr kumimoji="0" lang="en-US" altLang="zh-CN"/>
                <a:t>1.76 </a:t>
              </a:r>
              <a:r>
                <a:rPr kumimoji="0" lang="en-US" altLang="zh-CN">
                  <a:sym typeface="Symbol" pitchFamily="18" charset="2"/>
                </a:rPr>
                <a:t></a:t>
              </a:r>
              <a:r>
                <a:rPr kumimoji="0" lang="en-US" altLang="zh-CN"/>
                <a:t> 10</a:t>
              </a:r>
              <a:r>
                <a:rPr kumimoji="0" lang="en-US" altLang="zh-CN" baseline="30000">
                  <a:sym typeface="Symbol" pitchFamily="18" charset="2"/>
                </a:rPr>
                <a:t></a:t>
              </a:r>
              <a:r>
                <a:rPr kumimoji="0" lang="en-US" altLang="zh-CN" baseline="30000"/>
                <a:t>5</a:t>
              </a:r>
            </a:p>
          </p:txBody>
        </p:sp>
        <p:sp>
          <p:nvSpPr>
            <p:cNvPr id="598032" name="Text Box 16"/>
            <p:cNvSpPr txBox="1">
              <a:spLocks noChangeArrowheads="1"/>
            </p:cNvSpPr>
            <p:nvPr/>
          </p:nvSpPr>
          <p:spPr bwMode="auto">
            <a:xfrm>
              <a:off x="3039" y="2414"/>
              <a:ext cx="282" cy="291"/>
            </a:xfrm>
            <a:prstGeom prst="rect">
              <a:avLst/>
            </a:prstGeom>
            <a:noFill/>
            <a:ln w="9525">
              <a:noFill/>
              <a:miter lim="800000"/>
              <a:headEnd/>
              <a:tailEnd/>
            </a:ln>
            <a:effectLst/>
          </p:spPr>
          <p:txBody>
            <a:bodyPr>
              <a:spAutoFit/>
            </a:bodyPr>
            <a:lstStyle/>
            <a:p>
              <a:pPr>
                <a:spcBef>
                  <a:spcPct val="50000"/>
                </a:spcBef>
                <a:defRPr/>
              </a:pPr>
              <a:r>
                <a:rPr kumimoji="0" lang="en-US" altLang="zh-CN" i="1"/>
                <a:t>x</a:t>
              </a:r>
              <a:r>
                <a:rPr kumimoji="0" lang="en-US" altLang="zh-CN" baseline="30000"/>
                <a:t>2</a:t>
              </a:r>
              <a:endParaRPr kumimoji="0" lang="en-US" altLang="zh-CN" i="1" baseline="30000"/>
            </a:p>
          </p:txBody>
        </p:sp>
        <p:sp>
          <p:nvSpPr>
            <p:cNvPr id="598033" name="Text Box 17"/>
            <p:cNvSpPr txBox="1">
              <a:spLocks noChangeArrowheads="1"/>
            </p:cNvSpPr>
            <p:nvPr/>
          </p:nvSpPr>
          <p:spPr bwMode="auto">
            <a:xfrm>
              <a:off x="2937" y="2623"/>
              <a:ext cx="478" cy="291"/>
            </a:xfrm>
            <a:prstGeom prst="rect">
              <a:avLst/>
            </a:prstGeom>
            <a:noFill/>
            <a:ln w="9525">
              <a:noFill/>
              <a:miter lim="800000"/>
              <a:headEnd/>
              <a:tailEnd/>
            </a:ln>
            <a:effectLst/>
          </p:spPr>
          <p:txBody>
            <a:bodyPr>
              <a:spAutoFit/>
            </a:bodyPr>
            <a:lstStyle/>
            <a:p>
              <a:pPr>
                <a:spcBef>
                  <a:spcPct val="50000"/>
                </a:spcBef>
                <a:defRPr/>
              </a:pPr>
              <a:r>
                <a:rPr kumimoji="0" lang="en-US" altLang="zh-CN" dirty="0"/>
                <a:t>0.10</a:t>
              </a:r>
            </a:p>
          </p:txBody>
        </p:sp>
        <p:sp>
          <p:nvSpPr>
            <p:cNvPr id="60434" name="Line 18"/>
            <p:cNvSpPr>
              <a:spLocks noChangeShapeType="1"/>
            </p:cNvSpPr>
            <p:nvPr/>
          </p:nvSpPr>
          <p:spPr bwMode="auto">
            <a:xfrm>
              <a:off x="2901" y="2659"/>
              <a:ext cx="54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435" name="Line 23"/>
            <p:cNvSpPr>
              <a:spLocks noChangeShapeType="1"/>
            </p:cNvSpPr>
            <p:nvPr/>
          </p:nvSpPr>
          <p:spPr bwMode="auto">
            <a:xfrm>
              <a:off x="1575" y="2658"/>
              <a:ext cx="1008"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grpSp>
      <p:sp>
        <p:nvSpPr>
          <p:cNvPr id="25" name="矩形 2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26" name="Rectangle 6"/>
          <p:cNvSpPr>
            <a:spLocks noChangeArrowheads="1"/>
          </p:cNvSpPr>
          <p:nvPr/>
        </p:nvSpPr>
        <p:spPr bwMode="auto">
          <a:xfrm>
            <a:off x="1043608" y="122531"/>
            <a:ext cx="7128718" cy="762000"/>
          </a:xfrm>
          <a:prstGeom prst="rect">
            <a:avLst/>
          </a:prstGeom>
          <a:noFill/>
          <a:ln w="9525">
            <a:noFill/>
            <a:miter lim="800000"/>
            <a:headEnd/>
            <a:tailEnd/>
          </a:ln>
        </p:spPr>
        <p:txBody>
          <a:bodyPr anchor="ctr"/>
          <a:lstStyle/>
          <a:p>
            <a:pPr algn="ctr">
              <a:defRPr/>
            </a:pPr>
            <a:r>
              <a:rPr lang="zh-CN" altLang="en-US" sz="2800" dirty="0">
                <a:solidFill>
                  <a:schemeClr val="accent2">
                    <a:lumMod val="50000"/>
                  </a:schemeClr>
                </a:solidFill>
                <a:latin typeface="Arial" panose="020B0604020202020204" pitchFamily="34" charset="0"/>
                <a:ea typeface="+mj-ea"/>
                <a:cs typeface="Arial" panose="020B0604020202020204" pitchFamily="34" charset="0"/>
              </a:rPr>
              <a:t>一元弱酸、弱碱的电离平衡</a:t>
            </a:r>
          </a:p>
        </p:txBody>
      </p:sp>
      <p:sp>
        <p:nvSpPr>
          <p:cNvPr id="27" name="页脚占位符 1"/>
          <p:cNvSpPr>
            <a:spLocks noGrp="1"/>
          </p:cNvSpPr>
          <p:nvPr>
            <p:ph type="ftr" sz="quarter" idx="10"/>
          </p:nvPr>
        </p:nvSpPr>
        <p:spPr>
          <a:xfrm>
            <a:off x="0" y="6553200"/>
            <a:ext cx="457200" cy="228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2371A666-4827-42C6-B7D7-4A6AC365699C}" type="slidenum">
              <a:rPr lang="zh-CN" altLang="en-US" sz="1400" smtClean="0"/>
              <a:pPr eaLnBrk="1" hangingPunct="1"/>
              <a:t>34</a:t>
            </a:fld>
            <a:endParaRPr lang="en-US" altLang="zh-CN" sz="1400" dirty="0"/>
          </a:p>
        </p:txBody>
      </p:sp>
      <p:sp>
        <p:nvSpPr>
          <p:cNvPr id="28" name="Text Box 4"/>
          <p:cNvSpPr txBox="1">
            <a:spLocks noChangeArrowheads="1"/>
          </p:cNvSpPr>
          <p:nvPr/>
        </p:nvSpPr>
        <p:spPr bwMode="auto">
          <a:xfrm>
            <a:off x="462021" y="1083439"/>
            <a:ext cx="7058025" cy="400110"/>
          </a:xfrm>
          <a:prstGeom prst="rect">
            <a:avLst/>
          </a:prstGeom>
          <a:noFill/>
          <a:ln w="9525">
            <a:noFill/>
            <a:miter lim="800000"/>
            <a:headEnd/>
            <a:tailEnd/>
          </a:ln>
          <a:effectLst/>
        </p:spPr>
        <p:txBody>
          <a:bodyPr>
            <a:spAutoFit/>
          </a:bodyPr>
          <a:lstStyle/>
          <a:p>
            <a:pPr>
              <a:defRPr/>
            </a:pPr>
            <a:r>
              <a:rPr kumimoji="0" lang="zh-CN" altLang="en-US" sz="2000" dirty="0">
                <a:latin typeface="Arial" panose="020B0604020202020204" pitchFamily="34" charset="0"/>
                <a:ea typeface="+mj-ea"/>
                <a:cs typeface="Arial" panose="020B0604020202020204" pitchFamily="34" charset="0"/>
              </a:rPr>
              <a:t>例：计算</a:t>
            </a:r>
            <a:r>
              <a:rPr kumimoji="0" lang="en-US" altLang="zh-CN" sz="2000" dirty="0">
                <a:latin typeface="Arial" panose="020B0604020202020204" pitchFamily="34" charset="0"/>
                <a:ea typeface="+mj-ea"/>
                <a:cs typeface="Arial" panose="020B0604020202020204" pitchFamily="34" charset="0"/>
              </a:rPr>
              <a:t>0.1mol</a:t>
            </a:r>
            <a:r>
              <a:rPr kumimoji="0" lang="en-US" altLang="zh-CN" sz="2000" dirty="0">
                <a:latin typeface="Arial" panose="020B0604020202020204" pitchFamily="34" charset="0"/>
                <a:ea typeface="+mj-ea"/>
                <a:cs typeface="Arial" panose="020B0604020202020204" pitchFamily="34" charset="0"/>
                <a:sym typeface="Symbol" pitchFamily="18" charset="2"/>
              </a:rPr>
              <a:t>L</a:t>
            </a:r>
            <a:r>
              <a:rPr kumimoji="0" lang="en-US" altLang="zh-CN" sz="2000" baseline="30000" dirty="0">
                <a:latin typeface="Arial" panose="020B0604020202020204" pitchFamily="34" charset="0"/>
                <a:ea typeface="+mj-ea"/>
                <a:cs typeface="Arial" panose="020B0604020202020204" pitchFamily="34" charset="0"/>
                <a:sym typeface="Symbol" pitchFamily="18" charset="2"/>
              </a:rPr>
              <a:t>1</a:t>
            </a:r>
            <a:r>
              <a:rPr kumimoji="0" lang="en-US" altLang="zh-CN" sz="2000" dirty="0">
                <a:latin typeface="Arial" panose="020B0604020202020204" pitchFamily="34" charset="0"/>
                <a:ea typeface="+mj-ea"/>
                <a:cs typeface="Arial" panose="020B0604020202020204" pitchFamily="34" charset="0"/>
                <a:sym typeface="Symbol" pitchFamily="18" charset="2"/>
              </a:rPr>
              <a:t>HAc</a:t>
            </a:r>
            <a:r>
              <a:rPr kumimoji="0" lang="zh-CN" altLang="en-US" sz="2000" dirty="0">
                <a:latin typeface="Arial" panose="020B0604020202020204" pitchFamily="34" charset="0"/>
                <a:ea typeface="+mj-ea"/>
                <a:cs typeface="Arial" panose="020B0604020202020204" pitchFamily="34" charset="0"/>
                <a:sym typeface="Symbol" pitchFamily="18" charset="2"/>
              </a:rPr>
              <a:t>水溶液中醋酸的解离度</a:t>
            </a:r>
          </a:p>
        </p:txBody>
      </p:sp>
    </p:spTree>
    <p:extLst>
      <p:ext uri="{BB962C8B-B14F-4D97-AF65-F5344CB8AC3E}">
        <p14:creationId xmlns:p14="http://schemas.microsoft.com/office/powerpoint/2010/main" val="13410979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B0E49058-5B5E-4F5D-BAB5-0130A7FF4CC5}"/>
              </a:ext>
            </a:extLst>
          </p:cNvPr>
          <p:cNvSpPr txBox="1"/>
          <p:nvPr>
            <p:custDataLst>
              <p:tags r:id="rId2"/>
            </p:custDataLst>
          </p:nvPr>
        </p:nvSpPr>
        <p:spPr>
          <a:xfrm>
            <a:off x="914400" y="692696"/>
            <a:ext cx="7315200" cy="1607344"/>
          </a:xfrm>
          <a:prstGeom prst="rect">
            <a:avLst/>
          </a:prstGeom>
          <a:noFill/>
        </p:spPr>
        <p:txBody>
          <a:bodyPr vert="horz" wrap="square" rtlCol="0" anchor="ctr" anchorCtr="0">
            <a:noAutofit/>
          </a:bodyPr>
          <a:lstStyle/>
          <a:p>
            <a:r>
              <a:rPr lang="zh-CN" altLang="en-US" sz="2800" b="0" dirty="0">
                <a:solidFill>
                  <a:srgbClr val="000000"/>
                </a:solidFill>
                <a:latin typeface="Arial" panose="020B0604020202020204" pitchFamily="34" charset="0"/>
                <a:ea typeface="+mj-ea"/>
                <a:cs typeface="Arial" panose="020B0604020202020204" pitchFamily="34" charset="0"/>
                <a:sym typeface="Microsoft Yahei" panose="020B0503020204020204" pitchFamily="34" charset="-122"/>
              </a:rPr>
              <a:t>在  </a:t>
            </a:r>
            <a:r>
              <a:rPr lang="en-US" altLang="zh-CN" sz="2800" b="0" dirty="0">
                <a:solidFill>
                  <a:srgbClr val="000000"/>
                </a:solidFill>
                <a:latin typeface="Arial" panose="020B0604020202020204" pitchFamily="34" charset="0"/>
                <a:ea typeface="+mj-ea"/>
                <a:cs typeface="Arial" panose="020B0604020202020204" pitchFamily="34" charset="0"/>
                <a:sym typeface="Microsoft Yahei" panose="020B0503020204020204" pitchFamily="34" charset="-122"/>
              </a:rPr>
              <a:t>5mL</a:t>
            </a:r>
            <a:r>
              <a:rPr lang="zh-CN" altLang="en-US" sz="2800" b="0" dirty="0">
                <a:solidFill>
                  <a:srgbClr val="000000"/>
                </a:solidFill>
                <a:latin typeface="Arial" panose="020B0604020202020204" pitchFamily="34" charset="0"/>
                <a:ea typeface="+mj-ea"/>
                <a:cs typeface="Arial" panose="020B0604020202020204" pitchFamily="34" charset="0"/>
                <a:sym typeface="Microsoft Yahei" panose="020B0503020204020204" pitchFamily="34" charset="-122"/>
              </a:rPr>
              <a:t>  </a:t>
            </a:r>
            <a:r>
              <a:rPr lang="en-US" altLang="zh-CN" sz="2800" b="0" dirty="0">
                <a:solidFill>
                  <a:srgbClr val="000000"/>
                </a:solidFill>
                <a:latin typeface="Arial" panose="020B0604020202020204" pitchFamily="34" charset="0"/>
                <a:ea typeface="+mj-ea"/>
                <a:cs typeface="Arial" panose="020B0604020202020204" pitchFamily="34" charset="0"/>
                <a:sym typeface="Microsoft Yahei" panose="020B0503020204020204" pitchFamily="34" charset="-122"/>
              </a:rPr>
              <a:t>0.20mol</a:t>
            </a:r>
            <a:r>
              <a:rPr lang="en-US" altLang="zh-CN" sz="2800" b="0" dirty="0">
                <a:latin typeface="Arial" panose="020B0604020202020204" pitchFamily="34" charset="0"/>
                <a:ea typeface="+mj-ea"/>
                <a:cs typeface="Arial" panose="020B0604020202020204" pitchFamily="34" charset="0"/>
              </a:rPr>
              <a:t> ·L</a:t>
            </a:r>
            <a:r>
              <a:rPr lang="en-US" altLang="zh-CN" sz="2800" b="0" baseline="30000" dirty="0">
                <a:latin typeface="Arial" panose="020B0604020202020204" pitchFamily="34" charset="0"/>
                <a:ea typeface="+mj-ea"/>
                <a:cs typeface="Arial" panose="020B0604020202020204" pitchFamily="34" charset="0"/>
              </a:rPr>
              <a:t>-1</a:t>
            </a:r>
            <a:r>
              <a:rPr lang="zh-CN" altLang="en-US" sz="2800" b="0" dirty="0">
                <a:latin typeface="Arial" panose="020B0604020202020204" pitchFamily="34" charset="0"/>
                <a:ea typeface="+mj-ea"/>
                <a:cs typeface="Arial" panose="020B0604020202020204" pitchFamily="34" charset="0"/>
              </a:rPr>
              <a:t>的</a:t>
            </a:r>
            <a:r>
              <a:rPr lang="en-US" altLang="zh-CN" sz="2800" b="0" dirty="0" err="1">
                <a:latin typeface="Arial" panose="020B0604020202020204" pitchFamily="34" charset="0"/>
                <a:ea typeface="+mj-ea"/>
                <a:cs typeface="Arial" panose="020B0604020202020204" pitchFamily="34" charset="0"/>
              </a:rPr>
              <a:t>HAc</a:t>
            </a:r>
            <a:r>
              <a:rPr lang="zh-CN" altLang="en-US" sz="2800" b="0" dirty="0">
                <a:latin typeface="Arial" panose="020B0604020202020204" pitchFamily="34" charset="0"/>
                <a:ea typeface="+mj-ea"/>
                <a:cs typeface="Arial" panose="020B0604020202020204" pitchFamily="34" charset="0"/>
              </a:rPr>
              <a:t>中加水，下列说法正确的是</a:t>
            </a:r>
            <a:endParaRPr lang="zh-CN" altLang="en-US" sz="2800" b="0" dirty="0">
              <a:solidFill>
                <a:srgbClr val="000000"/>
              </a:solidFill>
              <a:latin typeface="Arial" panose="020B0604020202020204" pitchFamily="34" charset="0"/>
              <a:ea typeface="+mj-ea"/>
              <a:cs typeface="Arial" panose="020B0604020202020204" pitchFamily="34" charset="0"/>
              <a:sym typeface="Microsoft Yahei" panose="020B0503020204020204" pitchFamily="34" charset="-122"/>
            </a:endParaRPr>
          </a:p>
        </p:txBody>
      </p:sp>
      <p:sp>
        <p:nvSpPr>
          <p:cNvPr id="7" name="文本框 6">
            <a:extLst>
              <a:ext uri="{FF2B5EF4-FFF2-40B4-BE49-F238E27FC236}">
                <a16:creationId xmlns:a16="http://schemas.microsoft.com/office/drawing/2014/main" id="{1A617A88-9DB2-4D93-8528-0082A480A52D}"/>
              </a:ext>
            </a:extLst>
          </p:cNvPr>
          <p:cNvSpPr txBox="1"/>
          <p:nvPr>
            <p:custDataLst>
              <p:tags r:id="rId3"/>
            </p:custDataLst>
          </p:nvPr>
        </p:nvSpPr>
        <p:spPr>
          <a:xfrm>
            <a:off x="1828800" y="2946797"/>
            <a:ext cx="6400800" cy="482204"/>
          </a:xfrm>
          <a:prstGeom prst="rect">
            <a:avLst/>
          </a:prstGeom>
          <a:noFill/>
        </p:spPr>
        <p:txBody>
          <a:bodyPr vert="horz" rtlCol="0" anchor="ctr" anchorCtr="0">
            <a:noAutofit/>
          </a:bodyPr>
          <a:lstStyle/>
          <a:p>
            <a:r>
              <a:rPr lang="zh-CN" altLang="en-US" sz="2800" dirty="0">
                <a:solidFill>
                  <a:srgbClr val="000000"/>
                </a:solidFill>
                <a:latin typeface="+mj-ea"/>
                <a:ea typeface="+mj-ea"/>
                <a:cs typeface="Times New Roman" panose="02020603050405020304" pitchFamily="18" charset="0"/>
                <a:sym typeface="Microsoft Yahei" panose="020B0503020204020204" pitchFamily="34" charset="-122"/>
              </a:rPr>
              <a:t>弱酸的解离度变小，</a:t>
            </a:r>
            <a:r>
              <a:rPr lang="en-US" altLang="zh-CN" sz="2800" dirty="0">
                <a:solidFill>
                  <a:srgbClr val="000000"/>
                </a:solidFill>
                <a:latin typeface="+mj-ea"/>
                <a:ea typeface="+mj-ea"/>
                <a:cs typeface="Times New Roman" panose="02020603050405020304" pitchFamily="18" charset="0"/>
                <a:sym typeface="Microsoft Yahei" panose="020B0503020204020204" pitchFamily="34" charset="-122"/>
              </a:rPr>
              <a:t>pH</a:t>
            </a:r>
            <a:r>
              <a:rPr lang="zh-CN" altLang="en-US" sz="2800" dirty="0">
                <a:solidFill>
                  <a:srgbClr val="000000"/>
                </a:solidFill>
                <a:latin typeface="+mj-ea"/>
                <a:ea typeface="+mj-ea"/>
                <a:cs typeface="Times New Roman" panose="02020603050405020304" pitchFamily="18" charset="0"/>
                <a:sym typeface="Microsoft Yahei" panose="020B0503020204020204" pitchFamily="34" charset="-122"/>
              </a:rPr>
              <a:t>变小</a:t>
            </a:r>
          </a:p>
        </p:txBody>
      </p:sp>
      <p:sp>
        <p:nvSpPr>
          <p:cNvPr id="8" name="文本框 7">
            <a:extLst>
              <a:ext uri="{FF2B5EF4-FFF2-40B4-BE49-F238E27FC236}">
                <a16:creationId xmlns:a16="http://schemas.microsoft.com/office/drawing/2014/main" id="{2E6362DA-49EF-471D-97C6-A088AA3ED57E}"/>
              </a:ext>
            </a:extLst>
          </p:cNvPr>
          <p:cNvSpPr txBox="1"/>
          <p:nvPr>
            <p:custDataLst>
              <p:tags r:id="rId4"/>
            </p:custDataLst>
          </p:nvPr>
        </p:nvSpPr>
        <p:spPr>
          <a:xfrm>
            <a:off x="1828800" y="3589735"/>
            <a:ext cx="6400800" cy="482204"/>
          </a:xfrm>
          <a:prstGeom prst="rect">
            <a:avLst/>
          </a:prstGeom>
          <a:noFill/>
        </p:spPr>
        <p:txBody>
          <a:bodyPr vert="horz" rtlCol="0" anchor="ctr" anchorCtr="0">
            <a:noAutofit/>
          </a:bodyPr>
          <a:lstStyle/>
          <a:p>
            <a:r>
              <a:rPr lang="zh-CN" altLang="en-US" sz="2800" dirty="0">
                <a:solidFill>
                  <a:srgbClr val="000000"/>
                </a:solidFill>
                <a:latin typeface="+mj-ea"/>
                <a:ea typeface="+mj-ea"/>
                <a:cs typeface="Times New Roman" panose="02020603050405020304" pitchFamily="18" charset="0"/>
                <a:sym typeface="Microsoft Yahei" panose="020B0503020204020204" pitchFamily="34" charset="-122"/>
              </a:rPr>
              <a:t>弱酸的解离度变小，</a:t>
            </a:r>
            <a:r>
              <a:rPr lang="en-US" altLang="zh-CN" sz="2800" dirty="0">
                <a:solidFill>
                  <a:srgbClr val="000000"/>
                </a:solidFill>
                <a:latin typeface="+mj-ea"/>
                <a:ea typeface="+mj-ea"/>
                <a:cs typeface="Times New Roman" panose="02020603050405020304" pitchFamily="18" charset="0"/>
                <a:sym typeface="Microsoft Yahei" panose="020B0503020204020204" pitchFamily="34" charset="-122"/>
              </a:rPr>
              <a:t>pH</a:t>
            </a:r>
            <a:r>
              <a:rPr lang="zh-CN" altLang="en-US" sz="2800" dirty="0">
                <a:solidFill>
                  <a:srgbClr val="000000"/>
                </a:solidFill>
                <a:latin typeface="+mj-ea"/>
                <a:ea typeface="+mj-ea"/>
                <a:cs typeface="Times New Roman" panose="02020603050405020304" pitchFamily="18" charset="0"/>
                <a:sym typeface="Microsoft Yahei" panose="020B0503020204020204" pitchFamily="34" charset="-122"/>
              </a:rPr>
              <a:t>变大</a:t>
            </a:r>
          </a:p>
        </p:txBody>
      </p:sp>
      <p:sp>
        <p:nvSpPr>
          <p:cNvPr id="9" name="文本框 8">
            <a:extLst>
              <a:ext uri="{FF2B5EF4-FFF2-40B4-BE49-F238E27FC236}">
                <a16:creationId xmlns:a16="http://schemas.microsoft.com/office/drawing/2014/main" id="{5D4061FA-3180-4708-87E9-DBE8B67CE09F}"/>
              </a:ext>
            </a:extLst>
          </p:cNvPr>
          <p:cNvSpPr txBox="1"/>
          <p:nvPr>
            <p:custDataLst>
              <p:tags r:id="rId5"/>
            </p:custDataLst>
          </p:nvPr>
        </p:nvSpPr>
        <p:spPr>
          <a:xfrm>
            <a:off x="1828800" y="4232672"/>
            <a:ext cx="6400800" cy="482204"/>
          </a:xfrm>
          <a:prstGeom prst="rect">
            <a:avLst/>
          </a:prstGeom>
          <a:noFill/>
        </p:spPr>
        <p:txBody>
          <a:bodyPr vert="horz" rtlCol="0" anchor="ctr" anchorCtr="0">
            <a:noAutofit/>
          </a:bodyPr>
          <a:lstStyle/>
          <a:p>
            <a:r>
              <a:rPr lang="zh-CN" altLang="en-US" sz="2800" dirty="0">
                <a:solidFill>
                  <a:srgbClr val="000000"/>
                </a:solidFill>
                <a:latin typeface="+mj-ea"/>
                <a:ea typeface="+mj-ea"/>
                <a:cs typeface="Times New Roman" panose="02020603050405020304" pitchFamily="18" charset="0"/>
                <a:sym typeface="Microsoft Yahei" panose="020B0503020204020204" pitchFamily="34" charset="-122"/>
              </a:rPr>
              <a:t>弱酸的解离度变大，</a:t>
            </a:r>
            <a:r>
              <a:rPr lang="en-US" altLang="zh-CN" sz="2800" dirty="0">
                <a:solidFill>
                  <a:srgbClr val="000000"/>
                </a:solidFill>
                <a:latin typeface="+mj-ea"/>
                <a:ea typeface="+mj-ea"/>
                <a:cs typeface="Times New Roman" panose="02020603050405020304" pitchFamily="18" charset="0"/>
                <a:sym typeface="Microsoft Yahei" panose="020B0503020204020204" pitchFamily="34" charset="-122"/>
              </a:rPr>
              <a:t>pH</a:t>
            </a:r>
            <a:r>
              <a:rPr lang="zh-CN" altLang="en-US" sz="2800" dirty="0">
                <a:solidFill>
                  <a:srgbClr val="000000"/>
                </a:solidFill>
                <a:latin typeface="+mj-ea"/>
                <a:ea typeface="+mj-ea"/>
                <a:cs typeface="Times New Roman" panose="02020603050405020304" pitchFamily="18" charset="0"/>
                <a:sym typeface="Microsoft Yahei" panose="020B0503020204020204" pitchFamily="34" charset="-122"/>
              </a:rPr>
              <a:t>变小</a:t>
            </a:r>
          </a:p>
        </p:txBody>
      </p:sp>
      <p:sp>
        <p:nvSpPr>
          <p:cNvPr id="10" name="文本框 9">
            <a:extLst>
              <a:ext uri="{FF2B5EF4-FFF2-40B4-BE49-F238E27FC236}">
                <a16:creationId xmlns:a16="http://schemas.microsoft.com/office/drawing/2014/main" id="{7B05B2B5-7E68-406F-AC9B-7348D0047B62}"/>
              </a:ext>
            </a:extLst>
          </p:cNvPr>
          <p:cNvSpPr txBox="1"/>
          <p:nvPr>
            <p:custDataLst>
              <p:tags r:id="rId6"/>
            </p:custDataLst>
          </p:nvPr>
        </p:nvSpPr>
        <p:spPr>
          <a:xfrm>
            <a:off x="1828800" y="4875610"/>
            <a:ext cx="6400800" cy="482204"/>
          </a:xfrm>
          <a:prstGeom prst="rect">
            <a:avLst/>
          </a:prstGeom>
          <a:noFill/>
        </p:spPr>
        <p:txBody>
          <a:bodyPr vert="horz" rtlCol="0" anchor="ctr" anchorCtr="0">
            <a:noAutofit/>
          </a:bodyPr>
          <a:lstStyle/>
          <a:p>
            <a:r>
              <a:rPr lang="zh-CN" altLang="en-US" sz="2800" dirty="0">
                <a:solidFill>
                  <a:srgbClr val="000000"/>
                </a:solidFill>
                <a:latin typeface="+mj-ea"/>
                <a:ea typeface="+mj-ea"/>
                <a:cs typeface="Times New Roman" panose="02020603050405020304" pitchFamily="18" charset="0"/>
                <a:sym typeface="Microsoft Yahei" panose="020B0503020204020204" pitchFamily="34" charset="-122"/>
              </a:rPr>
              <a:t>弱酸的解离度变大，</a:t>
            </a:r>
            <a:r>
              <a:rPr lang="en-US" altLang="zh-CN" sz="2800" dirty="0">
                <a:solidFill>
                  <a:srgbClr val="000000"/>
                </a:solidFill>
                <a:latin typeface="+mj-ea"/>
                <a:ea typeface="+mj-ea"/>
                <a:cs typeface="Times New Roman" panose="02020603050405020304" pitchFamily="18" charset="0"/>
                <a:sym typeface="Microsoft Yahei" panose="020B0503020204020204" pitchFamily="34" charset="-122"/>
              </a:rPr>
              <a:t>pH</a:t>
            </a:r>
            <a:r>
              <a:rPr lang="zh-CN" altLang="en-US" sz="2800" dirty="0">
                <a:solidFill>
                  <a:srgbClr val="000000"/>
                </a:solidFill>
                <a:latin typeface="+mj-ea"/>
                <a:ea typeface="+mj-ea"/>
                <a:cs typeface="Times New Roman" panose="02020603050405020304" pitchFamily="18" charset="0"/>
                <a:sym typeface="Microsoft Yahei" panose="020B0503020204020204" pitchFamily="34" charset="-122"/>
              </a:rPr>
              <a:t>变大</a:t>
            </a:r>
          </a:p>
        </p:txBody>
      </p:sp>
      <p:sp>
        <p:nvSpPr>
          <p:cNvPr id="11" name="椭圆 10">
            <a:extLst>
              <a:ext uri="{FF2B5EF4-FFF2-40B4-BE49-F238E27FC236}">
                <a16:creationId xmlns:a16="http://schemas.microsoft.com/office/drawing/2014/main" id="{769D4F64-14A0-4796-AEF6-0E7BFEE65C17}"/>
              </a:ext>
            </a:extLst>
          </p:cNvPr>
          <p:cNvSpPr>
            <a:spLocks noChangeAspect="1"/>
          </p:cNvSpPr>
          <p:nvPr>
            <p:custDataLst>
              <p:tags r:id="rId7"/>
            </p:custDataLst>
          </p:nvPr>
        </p:nvSpPr>
        <p:spPr>
          <a:xfrm>
            <a:off x="1178719" y="2995017"/>
            <a:ext cx="385763" cy="385763"/>
          </a:xfrm>
          <a:prstGeom prst="ellipse">
            <a:avLst/>
          </a:prstGeom>
          <a:solidFill>
            <a:srgbClr val="80808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800">
                <a:solidFill>
                  <a:srgbClr val="FFFFFF"/>
                </a:solidFill>
                <a:latin typeface="+mj-ea"/>
                <a:ea typeface="+mj-ea"/>
                <a:cs typeface="Times New Roman" panose="02020603050405020304" pitchFamily="18" charset="0"/>
                <a:sym typeface="Microsoft Yahei" panose="020B0503020204020204" pitchFamily="34" charset="-122"/>
              </a:rPr>
              <a:t>A</a:t>
            </a:r>
            <a:endParaRPr lang="zh-CN" altLang="en-US" sz="1800">
              <a:solidFill>
                <a:srgbClr val="FFFFFF"/>
              </a:solidFill>
              <a:latin typeface="+mj-ea"/>
              <a:ea typeface="+mj-ea"/>
              <a:cs typeface="Times New Roman" panose="02020603050405020304" pitchFamily="18" charset="0"/>
              <a:sym typeface="Microsoft Yahei" panose="020B0503020204020204" pitchFamily="34" charset="-122"/>
            </a:endParaRPr>
          </a:p>
        </p:txBody>
      </p:sp>
      <p:sp>
        <p:nvSpPr>
          <p:cNvPr id="12" name="椭圆 11">
            <a:extLst>
              <a:ext uri="{FF2B5EF4-FFF2-40B4-BE49-F238E27FC236}">
                <a16:creationId xmlns:a16="http://schemas.microsoft.com/office/drawing/2014/main" id="{B19CE15A-6E19-47C3-8472-AD709F80F89F}"/>
              </a:ext>
            </a:extLst>
          </p:cNvPr>
          <p:cNvSpPr>
            <a:spLocks noChangeAspect="1"/>
          </p:cNvSpPr>
          <p:nvPr>
            <p:custDataLst>
              <p:tags r:id="rId8"/>
            </p:custDataLst>
          </p:nvPr>
        </p:nvSpPr>
        <p:spPr>
          <a:xfrm>
            <a:off x="1178719" y="3637954"/>
            <a:ext cx="385763" cy="385763"/>
          </a:xfrm>
          <a:prstGeom prst="ellipse">
            <a:avLst/>
          </a:prstGeom>
          <a:solidFill>
            <a:srgbClr val="80808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800">
                <a:solidFill>
                  <a:srgbClr val="FFFFFF"/>
                </a:solidFill>
                <a:latin typeface="+mj-ea"/>
                <a:ea typeface="+mj-ea"/>
                <a:cs typeface="Times New Roman" panose="02020603050405020304" pitchFamily="18" charset="0"/>
                <a:sym typeface="Microsoft Yahei" panose="020B0503020204020204" pitchFamily="34" charset="-122"/>
              </a:rPr>
              <a:t>B</a:t>
            </a:r>
            <a:endParaRPr lang="zh-CN" altLang="en-US" sz="1800">
              <a:solidFill>
                <a:srgbClr val="FFFFFF"/>
              </a:solidFill>
              <a:latin typeface="+mj-ea"/>
              <a:ea typeface="+mj-ea"/>
              <a:cs typeface="Times New Roman" panose="02020603050405020304" pitchFamily="18" charset="0"/>
              <a:sym typeface="Microsoft Yahei" panose="020B0503020204020204" pitchFamily="34" charset="-122"/>
            </a:endParaRPr>
          </a:p>
        </p:txBody>
      </p:sp>
      <p:sp>
        <p:nvSpPr>
          <p:cNvPr id="13" name="椭圆 12">
            <a:extLst>
              <a:ext uri="{FF2B5EF4-FFF2-40B4-BE49-F238E27FC236}">
                <a16:creationId xmlns:a16="http://schemas.microsoft.com/office/drawing/2014/main" id="{8047AB74-B4D2-4013-B805-0344740D6997}"/>
              </a:ext>
            </a:extLst>
          </p:cNvPr>
          <p:cNvSpPr>
            <a:spLocks noChangeAspect="1"/>
          </p:cNvSpPr>
          <p:nvPr>
            <p:custDataLst>
              <p:tags r:id="rId9"/>
            </p:custDataLst>
          </p:nvPr>
        </p:nvSpPr>
        <p:spPr>
          <a:xfrm>
            <a:off x="1178719" y="4280892"/>
            <a:ext cx="385763" cy="385763"/>
          </a:xfrm>
          <a:prstGeom prst="ellipse">
            <a:avLst/>
          </a:prstGeom>
          <a:solidFill>
            <a:srgbClr val="80808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800">
                <a:solidFill>
                  <a:srgbClr val="FFFFFF"/>
                </a:solidFill>
                <a:latin typeface="+mj-ea"/>
                <a:ea typeface="+mj-ea"/>
                <a:cs typeface="Times New Roman" panose="02020603050405020304" pitchFamily="18" charset="0"/>
                <a:sym typeface="Microsoft Yahei" panose="020B0503020204020204" pitchFamily="34" charset="-122"/>
              </a:rPr>
              <a:t>C</a:t>
            </a:r>
            <a:endParaRPr lang="zh-CN" altLang="en-US" sz="1800">
              <a:solidFill>
                <a:srgbClr val="FFFFFF"/>
              </a:solidFill>
              <a:latin typeface="+mj-ea"/>
              <a:ea typeface="+mj-ea"/>
              <a:cs typeface="Times New Roman" panose="02020603050405020304" pitchFamily="18" charset="0"/>
              <a:sym typeface="Microsoft Yahei" panose="020B0503020204020204" pitchFamily="34" charset="-122"/>
            </a:endParaRPr>
          </a:p>
        </p:txBody>
      </p:sp>
      <p:sp>
        <p:nvSpPr>
          <p:cNvPr id="14" name="椭圆 13">
            <a:extLst>
              <a:ext uri="{FF2B5EF4-FFF2-40B4-BE49-F238E27FC236}">
                <a16:creationId xmlns:a16="http://schemas.microsoft.com/office/drawing/2014/main" id="{A73354B5-781C-461A-A2F4-CCF609753D25}"/>
              </a:ext>
            </a:extLst>
          </p:cNvPr>
          <p:cNvSpPr>
            <a:spLocks noChangeAspect="1"/>
          </p:cNvSpPr>
          <p:nvPr>
            <p:custDataLst>
              <p:tags r:id="rId10"/>
            </p:custDataLst>
          </p:nvPr>
        </p:nvSpPr>
        <p:spPr>
          <a:xfrm>
            <a:off x="1178719" y="4923829"/>
            <a:ext cx="385763" cy="385763"/>
          </a:xfrm>
          <a:prstGeom prst="ellipse">
            <a:avLst/>
          </a:prstGeom>
          <a:solidFill>
            <a:schemeClr val="bg2"/>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800">
                <a:solidFill>
                  <a:srgbClr val="FFFFFF"/>
                </a:solidFill>
                <a:latin typeface="+mj-ea"/>
                <a:ea typeface="+mj-ea"/>
                <a:cs typeface="Times New Roman" panose="02020603050405020304" pitchFamily="18" charset="0"/>
                <a:sym typeface="Microsoft Yahei" panose="020B0503020204020204" pitchFamily="34" charset="-122"/>
              </a:rPr>
              <a:t>D</a:t>
            </a:r>
            <a:endParaRPr lang="zh-CN" altLang="en-US" sz="1800">
              <a:solidFill>
                <a:srgbClr val="FFFFFF"/>
              </a:solidFill>
              <a:latin typeface="+mj-ea"/>
              <a:ea typeface="+mj-ea"/>
              <a:cs typeface="Times New Roman" panose="02020603050405020304" pitchFamily="18" charset="0"/>
              <a:sym typeface="Microsoft Yahei" panose="020B0503020204020204" pitchFamily="34" charset="-122"/>
            </a:endParaRPr>
          </a:p>
        </p:txBody>
      </p:sp>
    </p:spTree>
    <p:custDataLst>
      <p:tags r:id="rId1"/>
    </p:custDataLst>
    <p:extLst>
      <p:ext uri="{BB962C8B-B14F-4D97-AF65-F5344CB8AC3E}">
        <p14:creationId xmlns:p14="http://schemas.microsoft.com/office/powerpoint/2010/main" val="5471981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B0E49058-5B5E-4F5D-BAB5-0130A7FF4CC5}"/>
              </a:ext>
            </a:extLst>
          </p:cNvPr>
          <p:cNvSpPr txBox="1"/>
          <p:nvPr>
            <p:custDataLst>
              <p:tags r:id="rId2"/>
            </p:custDataLst>
          </p:nvPr>
        </p:nvSpPr>
        <p:spPr>
          <a:xfrm>
            <a:off x="914400" y="692696"/>
            <a:ext cx="7315200" cy="1607344"/>
          </a:xfrm>
          <a:prstGeom prst="rect">
            <a:avLst/>
          </a:prstGeom>
          <a:noFill/>
        </p:spPr>
        <p:txBody>
          <a:bodyPr vert="horz" wrap="square" rtlCol="0" anchor="ctr" anchorCtr="0">
            <a:noAutofit/>
          </a:bodyPr>
          <a:lstStyle/>
          <a:p>
            <a:r>
              <a:rPr lang="zh-CN" altLang="en-US" sz="2800" b="0" dirty="0">
                <a:solidFill>
                  <a:srgbClr val="000000"/>
                </a:solidFill>
                <a:latin typeface="Arial" panose="020B0604020202020204" pitchFamily="34" charset="0"/>
                <a:ea typeface="+mj-ea"/>
                <a:cs typeface="Arial" panose="020B0604020202020204" pitchFamily="34" charset="0"/>
                <a:sym typeface="Microsoft Yahei" panose="020B0503020204020204" pitchFamily="34" charset="-122"/>
              </a:rPr>
              <a:t>在  </a:t>
            </a:r>
            <a:r>
              <a:rPr lang="en-US" altLang="zh-CN" sz="2800" b="0" dirty="0">
                <a:solidFill>
                  <a:srgbClr val="000000"/>
                </a:solidFill>
                <a:latin typeface="Arial" panose="020B0604020202020204" pitchFamily="34" charset="0"/>
                <a:ea typeface="+mj-ea"/>
                <a:cs typeface="Arial" panose="020B0604020202020204" pitchFamily="34" charset="0"/>
                <a:sym typeface="Microsoft Yahei" panose="020B0503020204020204" pitchFamily="34" charset="-122"/>
              </a:rPr>
              <a:t>5mL</a:t>
            </a:r>
            <a:r>
              <a:rPr lang="zh-CN" altLang="en-US" sz="2800" b="0" dirty="0">
                <a:solidFill>
                  <a:srgbClr val="000000"/>
                </a:solidFill>
                <a:latin typeface="Arial" panose="020B0604020202020204" pitchFamily="34" charset="0"/>
                <a:ea typeface="+mj-ea"/>
                <a:cs typeface="Arial" panose="020B0604020202020204" pitchFamily="34" charset="0"/>
                <a:sym typeface="Microsoft Yahei" panose="020B0503020204020204" pitchFamily="34" charset="-122"/>
              </a:rPr>
              <a:t>  </a:t>
            </a:r>
            <a:r>
              <a:rPr lang="en-US" altLang="zh-CN" sz="2800" b="0" dirty="0">
                <a:solidFill>
                  <a:srgbClr val="000000"/>
                </a:solidFill>
                <a:latin typeface="Arial" panose="020B0604020202020204" pitchFamily="34" charset="0"/>
                <a:ea typeface="+mj-ea"/>
                <a:cs typeface="Arial" panose="020B0604020202020204" pitchFamily="34" charset="0"/>
                <a:sym typeface="Microsoft Yahei" panose="020B0503020204020204" pitchFamily="34" charset="-122"/>
              </a:rPr>
              <a:t>0.20mol</a:t>
            </a:r>
            <a:r>
              <a:rPr lang="en-US" altLang="zh-CN" sz="2800" b="0" dirty="0">
                <a:latin typeface="Arial" panose="020B0604020202020204" pitchFamily="34" charset="0"/>
                <a:ea typeface="+mj-ea"/>
                <a:cs typeface="Arial" panose="020B0604020202020204" pitchFamily="34" charset="0"/>
              </a:rPr>
              <a:t> ·L</a:t>
            </a:r>
            <a:r>
              <a:rPr lang="en-US" altLang="zh-CN" sz="2800" b="0" baseline="30000" dirty="0">
                <a:latin typeface="Arial" panose="020B0604020202020204" pitchFamily="34" charset="0"/>
                <a:ea typeface="+mj-ea"/>
                <a:cs typeface="Arial" panose="020B0604020202020204" pitchFamily="34" charset="0"/>
              </a:rPr>
              <a:t>-1</a:t>
            </a:r>
            <a:r>
              <a:rPr lang="zh-CN" altLang="en-US" sz="2800" b="0" dirty="0">
                <a:latin typeface="Arial" panose="020B0604020202020204" pitchFamily="34" charset="0"/>
                <a:ea typeface="+mj-ea"/>
                <a:cs typeface="Arial" panose="020B0604020202020204" pitchFamily="34" charset="0"/>
              </a:rPr>
              <a:t>的</a:t>
            </a:r>
            <a:r>
              <a:rPr lang="en-US" altLang="zh-CN" sz="2800" b="0" dirty="0" err="1">
                <a:latin typeface="Arial" panose="020B0604020202020204" pitchFamily="34" charset="0"/>
                <a:ea typeface="+mj-ea"/>
                <a:cs typeface="Arial" panose="020B0604020202020204" pitchFamily="34" charset="0"/>
              </a:rPr>
              <a:t>HAc</a:t>
            </a:r>
            <a:r>
              <a:rPr lang="zh-CN" altLang="en-US" sz="2800" b="0" dirty="0">
                <a:latin typeface="Arial" panose="020B0604020202020204" pitchFamily="34" charset="0"/>
                <a:ea typeface="+mj-ea"/>
                <a:cs typeface="Arial" panose="020B0604020202020204" pitchFamily="34" charset="0"/>
              </a:rPr>
              <a:t>中加水，下列说法正确的是</a:t>
            </a:r>
            <a:endParaRPr lang="zh-CN" altLang="en-US" sz="2800" b="0" dirty="0">
              <a:solidFill>
                <a:srgbClr val="000000"/>
              </a:solidFill>
              <a:latin typeface="Arial" panose="020B0604020202020204" pitchFamily="34" charset="0"/>
              <a:ea typeface="+mj-ea"/>
              <a:cs typeface="Arial" panose="020B0604020202020204" pitchFamily="34" charset="0"/>
              <a:sym typeface="Microsoft Yahei" panose="020B0503020204020204" pitchFamily="34" charset="-122"/>
            </a:endParaRPr>
          </a:p>
        </p:txBody>
      </p:sp>
      <p:sp>
        <p:nvSpPr>
          <p:cNvPr id="7" name="文本框 6">
            <a:extLst>
              <a:ext uri="{FF2B5EF4-FFF2-40B4-BE49-F238E27FC236}">
                <a16:creationId xmlns:a16="http://schemas.microsoft.com/office/drawing/2014/main" id="{1A617A88-9DB2-4D93-8528-0082A480A52D}"/>
              </a:ext>
            </a:extLst>
          </p:cNvPr>
          <p:cNvSpPr txBox="1"/>
          <p:nvPr>
            <p:custDataLst>
              <p:tags r:id="rId3"/>
            </p:custDataLst>
          </p:nvPr>
        </p:nvSpPr>
        <p:spPr>
          <a:xfrm>
            <a:off x="1828800" y="2946797"/>
            <a:ext cx="6400800" cy="482204"/>
          </a:xfrm>
          <a:prstGeom prst="rect">
            <a:avLst/>
          </a:prstGeom>
          <a:noFill/>
        </p:spPr>
        <p:txBody>
          <a:bodyPr vert="horz" rtlCol="0" anchor="ctr" anchorCtr="0">
            <a:noAutofit/>
          </a:bodyPr>
          <a:lstStyle/>
          <a:p>
            <a:r>
              <a:rPr lang="zh-CN" altLang="en-US" sz="2800" dirty="0">
                <a:solidFill>
                  <a:srgbClr val="000000"/>
                </a:solidFill>
                <a:latin typeface="+mj-ea"/>
                <a:ea typeface="+mj-ea"/>
                <a:cs typeface="Times New Roman" panose="02020603050405020304" pitchFamily="18" charset="0"/>
                <a:sym typeface="Microsoft Yahei" panose="020B0503020204020204" pitchFamily="34" charset="-122"/>
              </a:rPr>
              <a:t>弱酸的解离度变小，</a:t>
            </a:r>
            <a:r>
              <a:rPr lang="en-US" altLang="zh-CN" sz="2800" dirty="0">
                <a:solidFill>
                  <a:srgbClr val="000000"/>
                </a:solidFill>
                <a:latin typeface="+mj-ea"/>
                <a:ea typeface="+mj-ea"/>
                <a:cs typeface="Times New Roman" panose="02020603050405020304" pitchFamily="18" charset="0"/>
                <a:sym typeface="Microsoft Yahei" panose="020B0503020204020204" pitchFamily="34" charset="-122"/>
              </a:rPr>
              <a:t>pH</a:t>
            </a:r>
            <a:r>
              <a:rPr lang="zh-CN" altLang="en-US" sz="2800" dirty="0">
                <a:solidFill>
                  <a:srgbClr val="000000"/>
                </a:solidFill>
                <a:latin typeface="+mj-ea"/>
                <a:ea typeface="+mj-ea"/>
                <a:cs typeface="Times New Roman" panose="02020603050405020304" pitchFamily="18" charset="0"/>
                <a:sym typeface="Microsoft Yahei" panose="020B0503020204020204" pitchFamily="34" charset="-122"/>
              </a:rPr>
              <a:t>变小</a:t>
            </a:r>
          </a:p>
        </p:txBody>
      </p:sp>
      <p:sp>
        <p:nvSpPr>
          <p:cNvPr id="8" name="文本框 7">
            <a:extLst>
              <a:ext uri="{FF2B5EF4-FFF2-40B4-BE49-F238E27FC236}">
                <a16:creationId xmlns:a16="http://schemas.microsoft.com/office/drawing/2014/main" id="{2E6362DA-49EF-471D-97C6-A088AA3ED57E}"/>
              </a:ext>
            </a:extLst>
          </p:cNvPr>
          <p:cNvSpPr txBox="1"/>
          <p:nvPr>
            <p:custDataLst>
              <p:tags r:id="rId4"/>
            </p:custDataLst>
          </p:nvPr>
        </p:nvSpPr>
        <p:spPr>
          <a:xfrm>
            <a:off x="1828800" y="3589735"/>
            <a:ext cx="6400800" cy="482204"/>
          </a:xfrm>
          <a:prstGeom prst="rect">
            <a:avLst/>
          </a:prstGeom>
          <a:noFill/>
        </p:spPr>
        <p:txBody>
          <a:bodyPr vert="horz" rtlCol="0" anchor="ctr" anchorCtr="0">
            <a:noAutofit/>
          </a:bodyPr>
          <a:lstStyle/>
          <a:p>
            <a:r>
              <a:rPr lang="zh-CN" altLang="en-US" sz="2800" dirty="0">
                <a:solidFill>
                  <a:srgbClr val="000000"/>
                </a:solidFill>
                <a:latin typeface="+mj-ea"/>
                <a:ea typeface="+mj-ea"/>
                <a:cs typeface="Times New Roman" panose="02020603050405020304" pitchFamily="18" charset="0"/>
                <a:sym typeface="Microsoft Yahei" panose="020B0503020204020204" pitchFamily="34" charset="-122"/>
              </a:rPr>
              <a:t>弱酸的解离度变小，</a:t>
            </a:r>
            <a:r>
              <a:rPr lang="en-US" altLang="zh-CN" sz="2800" dirty="0">
                <a:solidFill>
                  <a:srgbClr val="000000"/>
                </a:solidFill>
                <a:latin typeface="+mj-ea"/>
                <a:ea typeface="+mj-ea"/>
                <a:cs typeface="Times New Roman" panose="02020603050405020304" pitchFamily="18" charset="0"/>
                <a:sym typeface="Microsoft Yahei" panose="020B0503020204020204" pitchFamily="34" charset="-122"/>
              </a:rPr>
              <a:t>pH</a:t>
            </a:r>
            <a:r>
              <a:rPr lang="zh-CN" altLang="en-US" sz="2800" dirty="0">
                <a:solidFill>
                  <a:srgbClr val="000000"/>
                </a:solidFill>
                <a:latin typeface="+mj-ea"/>
                <a:ea typeface="+mj-ea"/>
                <a:cs typeface="Times New Roman" panose="02020603050405020304" pitchFamily="18" charset="0"/>
                <a:sym typeface="Microsoft Yahei" panose="020B0503020204020204" pitchFamily="34" charset="-122"/>
              </a:rPr>
              <a:t>变大</a:t>
            </a:r>
          </a:p>
        </p:txBody>
      </p:sp>
      <p:sp>
        <p:nvSpPr>
          <p:cNvPr id="9" name="文本框 8">
            <a:extLst>
              <a:ext uri="{FF2B5EF4-FFF2-40B4-BE49-F238E27FC236}">
                <a16:creationId xmlns:a16="http://schemas.microsoft.com/office/drawing/2014/main" id="{5D4061FA-3180-4708-87E9-DBE8B67CE09F}"/>
              </a:ext>
            </a:extLst>
          </p:cNvPr>
          <p:cNvSpPr txBox="1"/>
          <p:nvPr>
            <p:custDataLst>
              <p:tags r:id="rId5"/>
            </p:custDataLst>
          </p:nvPr>
        </p:nvSpPr>
        <p:spPr>
          <a:xfrm>
            <a:off x="1828800" y="4232672"/>
            <a:ext cx="6400800" cy="482204"/>
          </a:xfrm>
          <a:prstGeom prst="rect">
            <a:avLst/>
          </a:prstGeom>
          <a:noFill/>
        </p:spPr>
        <p:txBody>
          <a:bodyPr vert="horz" rtlCol="0" anchor="ctr" anchorCtr="0">
            <a:noAutofit/>
          </a:bodyPr>
          <a:lstStyle/>
          <a:p>
            <a:r>
              <a:rPr lang="zh-CN" altLang="en-US" sz="2800" dirty="0">
                <a:solidFill>
                  <a:srgbClr val="000000"/>
                </a:solidFill>
                <a:latin typeface="+mj-ea"/>
                <a:ea typeface="+mj-ea"/>
                <a:cs typeface="Times New Roman" panose="02020603050405020304" pitchFamily="18" charset="0"/>
                <a:sym typeface="Microsoft Yahei" panose="020B0503020204020204" pitchFamily="34" charset="-122"/>
              </a:rPr>
              <a:t>弱酸的解离度变大，</a:t>
            </a:r>
            <a:r>
              <a:rPr lang="en-US" altLang="zh-CN" sz="2800" dirty="0">
                <a:solidFill>
                  <a:srgbClr val="000000"/>
                </a:solidFill>
                <a:latin typeface="+mj-ea"/>
                <a:ea typeface="+mj-ea"/>
                <a:cs typeface="Times New Roman" panose="02020603050405020304" pitchFamily="18" charset="0"/>
                <a:sym typeface="Microsoft Yahei" panose="020B0503020204020204" pitchFamily="34" charset="-122"/>
              </a:rPr>
              <a:t>pH</a:t>
            </a:r>
            <a:r>
              <a:rPr lang="zh-CN" altLang="en-US" sz="2800" dirty="0">
                <a:solidFill>
                  <a:srgbClr val="000000"/>
                </a:solidFill>
                <a:latin typeface="+mj-ea"/>
                <a:ea typeface="+mj-ea"/>
                <a:cs typeface="Times New Roman" panose="02020603050405020304" pitchFamily="18" charset="0"/>
                <a:sym typeface="Microsoft Yahei" panose="020B0503020204020204" pitchFamily="34" charset="-122"/>
              </a:rPr>
              <a:t>变小</a:t>
            </a:r>
          </a:p>
        </p:txBody>
      </p:sp>
      <p:sp>
        <p:nvSpPr>
          <p:cNvPr id="10" name="文本框 9">
            <a:extLst>
              <a:ext uri="{FF2B5EF4-FFF2-40B4-BE49-F238E27FC236}">
                <a16:creationId xmlns:a16="http://schemas.microsoft.com/office/drawing/2014/main" id="{7B05B2B5-7E68-406F-AC9B-7348D0047B62}"/>
              </a:ext>
            </a:extLst>
          </p:cNvPr>
          <p:cNvSpPr txBox="1"/>
          <p:nvPr>
            <p:custDataLst>
              <p:tags r:id="rId6"/>
            </p:custDataLst>
          </p:nvPr>
        </p:nvSpPr>
        <p:spPr>
          <a:xfrm>
            <a:off x="1828800" y="4875610"/>
            <a:ext cx="6400800" cy="482204"/>
          </a:xfrm>
          <a:prstGeom prst="rect">
            <a:avLst/>
          </a:prstGeom>
          <a:noFill/>
        </p:spPr>
        <p:txBody>
          <a:bodyPr vert="horz" rtlCol="0" anchor="ctr" anchorCtr="0">
            <a:noAutofit/>
          </a:bodyPr>
          <a:lstStyle/>
          <a:p>
            <a:r>
              <a:rPr lang="zh-CN" altLang="en-US" sz="2800" dirty="0">
                <a:solidFill>
                  <a:srgbClr val="000000"/>
                </a:solidFill>
                <a:latin typeface="+mj-ea"/>
                <a:ea typeface="+mj-ea"/>
                <a:cs typeface="Times New Roman" panose="02020603050405020304" pitchFamily="18" charset="0"/>
                <a:sym typeface="Microsoft Yahei" panose="020B0503020204020204" pitchFamily="34" charset="-122"/>
              </a:rPr>
              <a:t>弱酸的解离度变大，</a:t>
            </a:r>
            <a:r>
              <a:rPr lang="en-US" altLang="zh-CN" sz="2800" dirty="0">
                <a:solidFill>
                  <a:srgbClr val="000000"/>
                </a:solidFill>
                <a:latin typeface="+mj-ea"/>
                <a:ea typeface="+mj-ea"/>
                <a:cs typeface="Times New Roman" panose="02020603050405020304" pitchFamily="18" charset="0"/>
                <a:sym typeface="Microsoft Yahei" panose="020B0503020204020204" pitchFamily="34" charset="-122"/>
              </a:rPr>
              <a:t>pH</a:t>
            </a:r>
            <a:r>
              <a:rPr lang="zh-CN" altLang="en-US" sz="2800" dirty="0">
                <a:solidFill>
                  <a:srgbClr val="000000"/>
                </a:solidFill>
                <a:latin typeface="+mj-ea"/>
                <a:ea typeface="+mj-ea"/>
                <a:cs typeface="Times New Roman" panose="02020603050405020304" pitchFamily="18" charset="0"/>
                <a:sym typeface="Microsoft Yahei" panose="020B0503020204020204" pitchFamily="34" charset="-122"/>
              </a:rPr>
              <a:t>变大</a:t>
            </a:r>
          </a:p>
        </p:txBody>
      </p:sp>
      <p:sp>
        <p:nvSpPr>
          <p:cNvPr id="11" name="椭圆 10">
            <a:extLst>
              <a:ext uri="{FF2B5EF4-FFF2-40B4-BE49-F238E27FC236}">
                <a16:creationId xmlns:a16="http://schemas.microsoft.com/office/drawing/2014/main" id="{769D4F64-14A0-4796-AEF6-0E7BFEE65C17}"/>
              </a:ext>
            </a:extLst>
          </p:cNvPr>
          <p:cNvSpPr>
            <a:spLocks noChangeAspect="1"/>
          </p:cNvSpPr>
          <p:nvPr>
            <p:custDataLst>
              <p:tags r:id="rId7"/>
            </p:custDataLst>
          </p:nvPr>
        </p:nvSpPr>
        <p:spPr>
          <a:xfrm>
            <a:off x="1178719" y="2995017"/>
            <a:ext cx="385763" cy="385763"/>
          </a:xfrm>
          <a:prstGeom prst="ellipse">
            <a:avLst/>
          </a:prstGeom>
          <a:solidFill>
            <a:srgbClr val="80808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800">
                <a:solidFill>
                  <a:srgbClr val="FFFFFF"/>
                </a:solidFill>
                <a:latin typeface="+mj-ea"/>
                <a:ea typeface="+mj-ea"/>
                <a:cs typeface="Times New Roman" panose="02020603050405020304" pitchFamily="18" charset="0"/>
                <a:sym typeface="Microsoft Yahei" panose="020B0503020204020204" pitchFamily="34" charset="-122"/>
              </a:rPr>
              <a:t>A</a:t>
            </a:r>
            <a:endParaRPr lang="zh-CN" altLang="en-US" sz="1800">
              <a:solidFill>
                <a:srgbClr val="FFFFFF"/>
              </a:solidFill>
              <a:latin typeface="+mj-ea"/>
              <a:ea typeface="+mj-ea"/>
              <a:cs typeface="Times New Roman" panose="02020603050405020304" pitchFamily="18" charset="0"/>
              <a:sym typeface="Microsoft Yahei" panose="020B0503020204020204" pitchFamily="34" charset="-122"/>
            </a:endParaRPr>
          </a:p>
        </p:txBody>
      </p:sp>
      <p:sp>
        <p:nvSpPr>
          <p:cNvPr id="12" name="椭圆 11">
            <a:extLst>
              <a:ext uri="{FF2B5EF4-FFF2-40B4-BE49-F238E27FC236}">
                <a16:creationId xmlns:a16="http://schemas.microsoft.com/office/drawing/2014/main" id="{B19CE15A-6E19-47C3-8472-AD709F80F89F}"/>
              </a:ext>
            </a:extLst>
          </p:cNvPr>
          <p:cNvSpPr>
            <a:spLocks noChangeAspect="1"/>
          </p:cNvSpPr>
          <p:nvPr>
            <p:custDataLst>
              <p:tags r:id="rId8"/>
            </p:custDataLst>
          </p:nvPr>
        </p:nvSpPr>
        <p:spPr>
          <a:xfrm>
            <a:off x="1178719" y="3637954"/>
            <a:ext cx="385763" cy="385763"/>
          </a:xfrm>
          <a:prstGeom prst="ellipse">
            <a:avLst/>
          </a:prstGeom>
          <a:solidFill>
            <a:srgbClr val="80808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800">
                <a:solidFill>
                  <a:srgbClr val="FFFFFF"/>
                </a:solidFill>
                <a:latin typeface="+mj-ea"/>
                <a:ea typeface="+mj-ea"/>
                <a:cs typeface="Times New Roman" panose="02020603050405020304" pitchFamily="18" charset="0"/>
                <a:sym typeface="Microsoft Yahei" panose="020B0503020204020204" pitchFamily="34" charset="-122"/>
              </a:rPr>
              <a:t>B</a:t>
            </a:r>
            <a:endParaRPr lang="zh-CN" altLang="en-US" sz="1800">
              <a:solidFill>
                <a:srgbClr val="FFFFFF"/>
              </a:solidFill>
              <a:latin typeface="+mj-ea"/>
              <a:ea typeface="+mj-ea"/>
              <a:cs typeface="Times New Roman" panose="02020603050405020304" pitchFamily="18" charset="0"/>
              <a:sym typeface="Microsoft Yahei" panose="020B0503020204020204" pitchFamily="34" charset="-122"/>
            </a:endParaRPr>
          </a:p>
        </p:txBody>
      </p:sp>
      <p:sp>
        <p:nvSpPr>
          <p:cNvPr id="13" name="椭圆 12">
            <a:extLst>
              <a:ext uri="{FF2B5EF4-FFF2-40B4-BE49-F238E27FC236}">
                <a16:creationId xmlns:a16="http://schemas.microsoft.com/office/drawing/2014/main" id="{8047AB74-B4D2-4013-B805-0344740D6997}"/>
              </a:ext>
            </a:extLst>
          </p:cNvPr>
          <p:cNvSpPr>
            <a:spLocks noChangeAspect="1"/>
          </p:cNvSpPr>
          <p:nvPr>
            <p:custDataLst>
              <p:tags r:id="rId9"/>
            </p:custDataLst>
          </p:nvPr>
        </p:nvSpPr>
        <p:spPr>
          <a:xfrm>
            <a:off x="1178719" y="4280892"/>
            <a:ext cx="385763" cy="385763"/>
          </a:xfrm>
          <a:prstGeom prst="ellipse">
            <a:avLst/>
          </a:prstGeom>
          <a:solidFill>
            <a:srgbClr val="80808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800">
                <a:solidFill>
                  <a:srgbClr val="FFFFFF"/>
                </a:solidFill>
                <a:latin typeface="+mj-ea"/>
                <a:ea typeface="+mj-ea"/>
                <a:cs typeface="Times New Roman" panose="02020603050405020304" pitchFamily="18" charset="0"/>
                <a:sym typeface="Microsoft Yahei" panose="020B0503020204020204" pitchFamily="34" charset="-122"/>
              </a:rPr>
              <a:t>C</a:t>
            </a:r>
            <a:endParaRPr lang="zh-CN" altLang="en-US" sz="1800">
              <a:solidFill>
                <a:srgbClr val="FFFFFF"/>
              </a:solidFill>
              <a:latin typeface="+mj-ea"/>
              <a:ea typeface="+mj-ea"/>
              <a:cs typeface="Times New Roman" panose="02020603050405020304" pitchFamily="18" charset="0"/>
              <a:sym typeface="Microsoft Yahei" panose="020B0503020204020204" pitchFamily="34" charset="-122"/>
            </a:endParaRPr>
          </a:p>
        </p:txBody>
      </p:sp>
      <p:sp>
        <p:nvSpPr>
          <p:cNvPr id="14" name="椭圆 13">
            <a:extLst>
              <a:ext uri="{FF2B5EF4-FFF2-40B4-BE49-F238E27FC236}">
                <a16:creationId xmlns:a16="http://schemas.microsoft.com/office/drawing/2014/main" id="{A73354B5-781C-461A-A2F4-CCF609753D25}"/>
              </a:ext>
            </a:extLst>
          </p:cNvPr>
          <p:cNvSpPr>
            <a:spLocks noChangeAspect="1"/>
          </p:cNvSpPr>
          <p:nvPr>
            <p:custDataLst>
              <p:tags r:id="rId10"/>
            </p:custDataLst>
          </p:nvPr>
        </p:nvSpPr>
        <p:spPr>
          <a:xfrm>
            <a:off x="1178719" y="4923829"/>
            <a:ext cx="385763" cy="385763"/>
          </a:xfrm>
          <a:prstGeom prst="ellipse">
            <a:avLst/>
          </a:prstGeom>
          <a:solidFill>
            <a:srgbClr val="00FF00"/>
          </a:solidFill>
          <a:ln w="254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800">
                <a:solidFill>
                  <a:srgbClr val="FFFFFF"/>
                </a:solidFill>
                <a:latin typeface="+mj-ea"/>
                <a:ea typeface="+mj-ea"/>
                <a:cs typeface="Times New Roman" panose="02020603050405020304" pitchFamily="18" charset="0"/>
                <a:sym typeface="Microsoft Yahei" panose="020B0503020204020204" pitchFamily="34" charset="-122"/>
              </a:rPr>
              <a:t>D</a:t>
            </a:r>
            <a:endParaRPr lang="zh-CN" altLang="en-US" sz="1800">
              <a:solidFill>
                <a:srgbClr val="FFFFFF"/>
              </a:solidFill>
              <a:latin typeface="+mj-ea"/>
              <a:ea typeface="+mj-ea"/>
              <a:cs typeface="Times New Roman" panose="02020603050405020304" pitchFamily="18" charset="0"/>
              <a:sym typeface="Microsoft Yahei" panose="020B0503020204020204" pitchFamily="34" charset="-122"/>
            </a:endParaRPr>
          </a:p>
        </p:txBody>
      </p:sp>
    </p:spTree>
    <p:custDataLst>
      <p:tags r:id="rId1"/>
    </p:custDataLst>
    <p:extLst>
      <p:ext uri="{BB962C8B-B14F-4D97-AF65-F5344CB8AC3E}">
        <p14:creationId xmlns:p14="http://schemas.microsoft.com/office/powerpoint/2010/main" val="322390922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5" name="Picture 2" descr="15_06"/>
          <p:cNvPicPr>
            <a:picLocks noChangeAspect="1" noChangeArrowheads="1"/>
          </p:cNvPicPr>
          <p:nvPr/>
        </p:nvPicPr>
        <p:blipFill>
          <a:blip r:embed="rId2">
            <a:extLst>
              <a:ext uri="{28A0092B-C50C-407E-A947-70E740481C1C}">
                <a14:useLocalDpi xmlns:a14="http://schemas.microsoft.com/office/drawing/2010/main" val="0"/>
              </a:ext>
            </a:extLst>
          </a:blip>
          <a:srcRect l="6567" t="15225"/>
          <a:stretch>
            <a:fillRect/>
          </a:stretch>
        </p:blipFill>
        <p:spPr bwMode="auto">
          <a:xfrm>
            <a:off x="3491880" y="2229611"/>
            <a:ext cx="5423564" cy="1750200"/>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760835" name="Text Box 3"/>
          <p:cNvSpPr txBox="1">
            <a:spLocks noChangeArrowheads="1"/>
          </p:cNvSpPr>
          <p:nvPr/>
        </p:nvSpPr>
        <p:spPr bwMode="auto">
          <a:xfrm>
            <a:off x="2477606" y="1311151"/>
            <a:ext cx="4512774" cy="523220"/>
          </a:xfrm>
          <a:prstGeom prst="rect">
            <a:avLst/>
          </a:prstGeom>
          <a:noFill/>
          <a:ln w="9525">
            <a:noFill/>
            <a:miter lim="800000"/>
            <a:headEnd/>
            <a:tailEnd/>
          </a:ln>
          <a:effectLst/>
        </p:spPr>
        <p:txBody>
          <a:bodyPr wrap="none">
            <a:spAutoFit/>
          </a:bodyPr>
          <a:lstStyle/>
          <a:p>
            <a:pPr algn="ctr">
              <a:defRPr/>
            </a:pPr>
            <a:r>
              <a:rPr kumimoji="0" lang="zh-CN" altLang="en-US" sz="2800" dirty="0">
                <a:solidFill>
                  <a:schemeClr val="accent2">
                    <a:lumMod val="50000"/>
                  </a:schemeClr>
                </a:solidFill>
                <a:latin typeface="Arial" panose="020B0604020202020204" pitchFamily="34" charset="0"/>
                <a:cs typeface="Arial" panose="020B0604020202020204" pitchFamily="34" charset="0"/>
              </a:rPr>
              <a:t>分子结构和酸碱强弱的关系</a:t>
            </a:r>
            <a:endParaRPr kumimoji="0" lang="en-US" altLang="zh-CN" sz="2800" dirty="0">
              <a:solidFill>
                <a:schemeClr val="accent2">
                  <a:lumMod val="50000"/>
                </a:schemeClr>
              </a:solidFill>
              <a:latin typeface="Arial" panose="020B0604020202020204" pitchFamily="34" charset="0"/>
              <a:cs typeface="Arial" panose="020B0604020202020204" pitchFamily="34" charset="0"/>
            </a:endParaRPr>
          </a:p>
        </p:txBody>
      </p:sp>
      <p:grpSp>
        <p:nvGrpSpPr>
          <p:cNvPr id="38917" name="Group 4"/>
          <p:cNvGrpSpPr>
            <a:grpSpLocks/>
          </p:cNvGrpSpPr>
          <p:nvPr/>
        </p:nvGrpSpPr>
        <p:grpSpPr bwMode="auto">
          <a:xfrm>
            <a:off x="650839" y="2373627"/>
            <a:ext cx="2531453" cy="420688"/>
            <a:chOff x="2198" y="623"/>
            <a:chExt cx="1728" cy="265"/>
          </a:xfrm>
        </p:grpSpPr>
        <p:sp>
          <p:nvSpPr>
            <p:cNvPr id="760837" name="Text Box 5"/>
            <p:cNvSpPr txBox="1">
              <a:spLocks noChangeArrowheads="1"/>
            </p:cNvSpPr>
            <p:nvPr/>
          </p:nvSpPr>
          <p:spPr bwMode="auto">
            <a:xfrm>
              <a:off x="2198" y="636"/>
              <a:ext cx="563" cy="252"/>
            </a:xfrm>
            <a:prstGeom prst="rect">
              <a:avLst/>
            </a:prstGeom>
            <a:noFill/>
            <a:ln w="9525">
              <a:noFill/>
              <a:miter lim="800000"/>
              <a:headEnd/>
              <a:tailEnd/>
            </a:ln>
            <a:effectLst/>
          </p:spPr>
          <p:txBody>
            <a:bodyPr wrap="none">
              <a:spAutoFit/>
            </a:bodyPr>
            <a:lstStyle/>
            <a:p>
              <a:pPr>
                <a:defRPr/>
              </a:pPr>
              <a:r>
                <a:rPr kumimoji="0" lang="en-US" altLang="zh-CN" sz="2000" dirty="0">
                  <a:solidFill>
                    <a:schemeClr val="tx2"/>
                  </a:solidFill>
                  <a:latin typeface="Arial" panose="020B0604020202020204" pitchFamily="34" charset="0"/>
                  <a:cs typeface="Arial" panose="020B0604020202020204" pitchFamily="34" charset="0"/>
                </a:rPr>
                <a:t>H    X</a:t>
              </a:r>
            </a:p>
          </p:txBody>
        </p:sp>
        <p:sp>
          <p:nvSpPr>
            <p:cNvPr id="38924" name="Line 6"/>
            <p:cNvSpPr>
              <a:spLocks noChangeShapeType="1"/>
            </p:cNvSpPr>
            <p:nvPr/>
          </p:nvSpPr>
          <p:spPr bwMode="auto">
            <a:xfrm>
              <a:off x="2407" y="770"/>
              <a:ext cx="157" cy="0"/>
            </a:xfrm>
            <a:prstGeom prst="line">
              <a:avLst/>
            </a:prstGeom>
            <a:noFill/>
            <a:ln w="28575">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Arial" panose="020B0604020202020204" pitchFamily="34" charset="0"/>
                <a:cs typeface="Arial" panose="020B0604020202020204" pitchFamily="34" charset="0"/>
              </a:endParaRPr>
            </a:p>
          </p:txBody>
        </p:sp>
        <p:sp>
          <p:nvSpPr>
            <p:cNvPr id="38925" name="Line 7"/>
            <p:cNvSpPr>
              <a:spLocks noChangeShapeType="1"/>
            </p:cNvSpPr>
            <p:nvPr/>
          </p:nvSpPr>
          <p:spPr bwMode="auto">
            <a:xfrm>
              <a:off x="2777" y="770"/>
              <a:ext cx="386" cy="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Arial" panose="020B0604020202020204" pitchFamily="34" charset="0"/>
                <a:cs typeface="Arial" panose="020B0604020202020204" pitchFamily="34" charset="0"/>
              </a:endParaRPr>
            </a:p>
          </p:txBody>
        </p:sp>
        <p:sp>
          <p:nvSpPr>
            <p:cNvPr id="760840" name="Text Box 8"/>
            <p:cNvSpPr txBox="1">
              <a:spLocks noChangeArrowheads="1"/>
            </p:cNvSpPr>
            <p:nvPr/>
          </p:nvSpPr>
          <p:spPr bwMode="auto">
            <a:xfrm>
              <a:off x="3219" y="623"/>
              <a:ext cx="707" cy="252"/>
            </a:xfrm>
            <a:prstGeom prst="rect">
              <a:avLst/>
            </a:prstGeom>
            <a:noFill/>
            <a:ln w="9525">
              <a:noFill/>
              <a:miter lim="800000"/>
              <a:headEnd/>
              <a:tailEnd/>
            </a:ln>
            <a:effectLst/>
          </p:spPr>
          <p:txBody>
            <a:bodyPr wrap="none">
              <a:spAutoFit/>
            </a:bodyPr>
            <a:lstStyle/>
            <a:p>
              <a:pPr>
                <a:defRPr/>
              </a:pPr>
              <a:r>
                <a:rPr kumimoji="0" lang="en-US" altLang="zh-CN" sz="2000" dirty="0">
                  <a:solidFill>
                    <a:schemeClr val="tx2"/>
                  </a:solidFill>
                  <a:latin typeface="Arial" panose="020B0604020202020204" pitchFamily="34" charset="0"/>
                  <a:cs typeface="Arial" panose="020B0604020202020204" pitchFamily="34" charset="0"/>
                </a:rPr>
                <a:t>H</a:t>
              </a:r>
              <a:r>
                <a:rPr kumimoji="0" lang="en-US" altLang="zh-CN" sz="2000" baseline="30000" dirty="0">
                  <a:solidFill>
                    <a:schemeClr val="tx2"/>
                  </a:solidFill>
                  <a:latin typeface="Arial" panose="020B0604020202020204" pitchFamily="34" charset="0"/>
                  <a:cs typeface="Arial" panose="020B0604020202020204" pitchFamily="34" charset="0"/>
                </a:rPr>
                <a:t>+</a:t>
              </a:r>
              <a:r>
                <a:rPr kumimoji="0" lang="en-US" altLang="zh-CN" sz="2000" dirty="0">
                  <a:solidFill>
                    <a:schemeClr val="tx2"/>
                  </a:solidFill>
                  <a:latin typeface="Arial" panose="020B0604020202020204" pitchFamily="34" charset="0"/>
                  <a:cs typeface="Arial" panose="020B0604020202020204" pitchFamily="34" charset="0"/>
                </a:rPr>
                <a:t> + X</a:t>
              </a:r>
              <a:r>
                <a:rPr kumimoji="0" lang="en-US" altLang="zh-CN" sz="2000" baseline="30000" dirty="0">
                  <a:solidFill>
                    <a:schemeClr val="tx2"/>
                  </a:solidFill>
                  <a:latin typeface="Arial" panose="020B0604020202020204" pitchFamily="34" charset="0"/>
                  <a:cs typeface="Arial" panose="020B0604020202020204" pitchFamily="34" charset="0"/>
                  <a:sym typeface="Symbol" pitchFamily="18" charset="2"/>
                </a:rPr>
                <a:t></a:t>
              </a:r>
              <a:endParaRPr kumimoji="0" lang="en-US" altLang="zh-CN" sz="2000" baseline="30000" dirty="0">
                <a:solidFill>
                  <a:schemeClr val="tx2"/>
                </a:solidFill>
                <a:latin typeface="Arial" panose="020B0604020202020204" pitchFamily="34" charset="0"/>
                <a:cs typeface="Arial" panose="020B0604020202020204" pitchFamily="34" charset="0"/>
              </a:endParaRPr>
            </a:p>
          </p:txBody>
        </p:sp>
      </p:grpSp>
      <p:sp>
        <p:nvSpPr>
          <p:cNvPr id="760841" name="Text Box 9"/>
          <p:cNvSpPr txBox="1">
            <a:spLocks noChangeArrowheads="1"/>
          </p:cNvSpPr>
          <p:nvPr/>
        </p:nvSpPr>
        <p:spPr bwMode="auto">
          <a:xfrm>
            <a:off x="-29024" y="3155092"/>
            <a:ext cx="2152752" cy="461665"/>
          </a:xfrm>
          <a:prstGeom prst="rect">
            <a:avLst/>
          </a:prstGeom>
          <a:noFill/>
          <a:ln w="9525">
            <a:noFill/>
            <a:miter lim="800000"/>
            <a:headEnd/>
            <a:tailEnd/>
          </a:ln>
          <a:effectLst/>
        </p:spPr>
        <p:txBody>
          <a:bodyPr wrap="square">
            <a:spAutoFit/>
          </a:bodyPr>
          <a:lstStyle/>
          <a:p>
            <a:pPr algn="ctr">
              <a:spcBef>
                <a:spcPts val="0"/>
              </a:spcBef>
              <a:defRPr/>
            </a:pPr>
            <a:r>
              <a:rPr kumimoji="0" lang="zh-CN" altLang="en-US" dirty="0">
                <a:latin typeface="Arial" panose="020B0604020202020204" pitchFamily="34" charset="0"/>
                <a:cs typeface="Arial" panose="020B0604020202020204" pitchFamily="34" charset="0"/>
              </a:rPr>
              <a:t>键越强酸越弱</a:t>
            </a:r>
            <a:endParaRPr kumimoji="0" lang="en-US" altLang="zh-CN" dirty="0">
              <a:latin typeface="Arial" panose="020B0604020202020204" pitchFamily="34" charset="0"/>
              <a:cs typeface="Arial" panose="020B0604020202020204" pitchFamily="34" charset="0"/>
            </a:endParaRPr>
          </a:p>
        </p:txBody>
      </p:sp>
      <p:sp>
        <p:nvSpPr>
          <p:cNvPr id="38919" name="Line 10"/>
          <p:cNvSpPr>
            <a:spLocks noChangeShapeType="1"/>
          </p:cNvSpPr>
          <p:nvPr/>
        </p:nvSpPr>
        <p:spPr bwMode="auto">
          <a:xfrm flipV="1">
            <a:off x="1052113" y="2656837"/>
            <a:ext cx="11112" cy="473075"/>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Arial" panose="020B0604020202020204" pitchFamily="34" charset="0"/>
              <a:cs typeface="Arial" panose="020B0604020202020204" pitchFamily="34" charset="0"/>
            </a:endParaRPr>
          </a:p>
        </p:txBody>
      </p:sp>
      <p:sp>
        <p:nvSpPr>
          <p:cNvPr id="760844" name="Text Box 12"/>
          <p:cNvSpPr txBox="1">
            <a:spLocks noChangeArrowheads="1"/>
          </p:cNvSpPr>
          <p:nvPr/>
        </p:nvSpPr>
        <p:spPr bwMode="auto">
          <a:xfrm>
            <a:off x="650839" y="5541979"/>
            <a:ext cx="3240088" cy="461963"/>
          </a:xfrm>
          <a:prstGeom prst="rect">
            <a:avLst/>
          </a:prstGeom>
          <a:noFill/>
          <a:ln w="9525">
            <a:noFill/>
            <a:miter lim="800000"/>
            <a:headEnd/>
            <a:tailEnd/>
          </a:ln>
          <a:effectLst/>
        </p:spPr>
        <p:txBody>
          <a:bodyPr wrap="none">
            <a:spAutoFit/>
          </a:bodyPr>
          <a:lstStyle/>
          <a:p>
            <a:pPr algn="ctr">
              <a:defRPr/>
            </a:pPr>
            <a:r>
              <a:rPr kumimoji="0" lang="en-US" altLang="zh-CN" dirty="0">
                <a:solidFill>
                  <a:srgbClr val="0000FF"/>
                </a:solidFill>
              </a:rPr>
              <a:t>HF &lt;&lt; </a:t>
            </a:r>
            <a:r>
              <a:rPr kumimoji="0" lang="en-US" altLang="zh-CN" dirty="0" err="1">
                <a:solidFill>
                  <a:srgbClr val="0000FF"/>
                </a:solidFill>
              </a:rPr>
              <a:t>HCl</a:t>
            </a:r>
            <a:r>
              <a:rPr kumimoji="0" lang="en-US" altLang="zh-CN" dirty="0">
                <a:solidFill>
                  <a:srgbClr val="0000FF"/>
                </a:solidFill>
              </a:rPr>
              <a:t> &lt; </a:t>
            </a:r>
            <a:r>
              <a:rPr kumimoji="0" lang="en-US" altLang="zh-CN" dirty="0" err="1">
                <a:solidFill>
                  <a:srgbClr val="0000FF"/>
                </a:solidFill>
              </a:rPr>
              <a:t>HBr</a:t>
            </a:r>
            <a:r>
              <a:rPr kumimoji="0" lang="en-US" altLang="zh-CN" dirty="0">
                <a:solidFill>
                  <a:srgbClr val="0000FF"/>
                </a:solidFill>
              </a:rPr>
              <a:t> &lt; HI</a:t>
            </a:r>
          </a:p>
        </p:txBody>
      </p:sp>
      <p:pic>
        <p:nvPicPr>
          <p:cNvPr id="38922" name="Picture 13" descr="15_tap625b"/>
          <p:cNvPicPr>
            <a:picLocks noChangeAspect="1" noChangeArrowheads="1"/>
          </p:cNvPicPr>
          <p:nvPr/>
        </p:nvPicPr>
        <p:blipFill>
          <a:blip r:embed="rId3">
            <a:extLst>
              <a:ext uri="{28A0092B-C50C-407E-A947-70E740481C1C}">
                <a14:useLocalDpi xmlns:a14="http://schemas.microsoft.com/office/drawing/2010/main" val="0"/>
              </a:ext>
            </a:extLst>
          </a:blip>
          <a:srcRect t="30000" b="13750"/>
          <a:stretch>
            <a:fillRect/>
          </a:stretch>
        </p:blipFill>
        <p:spPr bwMode="auto">
          <a:xfrm>
            <a:off x="4187339" y="4677883"/>
            <a:ext cx="4032646" cy="1703445"/>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15" name="矩形 1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6" name="Rectangle 6"/>
          <p:cNvSpPr>
            <a:spLocks noChangeArrowheads="1"/>
          </p:cNvSpPr>
          <p:nvPr/>
        </p:nvSpPr>
        <p:spPr bwMode="auto">
          <a:xfrm>
            <a:off x="611560" y="74712"/>
            <a:ext cx="7772400"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mj-ea"/>
                <a:ea typeface="+mj-ea"/>
              </a:rPr>
              <a:t>酸碱强弱的定性判断</a:t>
            </a:r>
          </a:p>
        </p:txBody>
      </p:sp>
      <p:sp>
        <p:nvSpPr>
          <p:cNvPr id="17" name="页脚占位符 1"/>
          <p:cNvSpPr>
            <a:spLocks noGrp="1"/>
          </p:cNvSpPr>
          <p:nvPr>
            <p:ph type="ftr" sz="quarter" idx="10"/>
          </p:nvPr>
        </p:nvSpPr>
        <p:spPr>
          <a:xfrm>
            <a:off x="0" y="6553200"/>
            <a:ext cx="457200" cy="228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2371A666-4827-42C6-B7D7-4A6AC365699C}" type="slidenum">
              <a:rPr lang="zh-CN" altLang="en-US" sz="1400" smtClean="0"/>
              <a:pPr eaLnBrk="1" hangingPunct="1"/>
              <a:t>37</a:t>
            </a:fld>
            <a:endParaRPr lang="en-US" altLang="zh-CN" sz="1400" dirty="0"/>
          </a:p>
        </p:txBody>
      </p:sp>
    </p:spTree>
    <p:extLst>
      <p:ext uri="{BB962C8B-B14F-4D97-AF65-F5344CB8AC3E}">
        <p14:creationId xmlns:p14="http://schemas.microsoft.com/office/powerpoint/2010/main" val="6607107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3"/>
          <p:cNvSpPr>
            <a:spLocks noGrp="1"/>
          </p:cNvSpPr>
          <p:nvPr>
            <p:ph type="sldNum" sz="quarter" idx="4294967295"/>
          </p:nvPr>
        </p:nvSpPr>
        <p:spPr bwMode="auto">
          <a:xfrm>
            <a:off x="7010400" y="6248400"/>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D5A45F58-72BE-4ABD-ABC8-F1CCF60DFF52}" type="slidenum">
              <a:rPr lang="en-US" altLang="zh-CN"/>
              <a:pPr eaLnBrk="1" hangingPunct="1"/>
              <a:t>38</a:t>
            </a:fld>
            <a:endParaRPr lang="en-US" altLang="zh-CN"/>
          </a:p>
        </p:txBody>
      </p:sp>
      <p:grpSp>
        <p:nvGrpSpPr>
          <p:cNvPr id="2" name="组合 1">
            <a:extLst>
              <a:ext uri="{FF2B5EF4-FFF2-40B4-BE49-F238E27FC236}">
                <a16:creationId xmlns:a16="http://schemas.microsoft.com/office/drawing/2014/main" id="{AAAE7E31-9395-7C41-AB01-DB866074324E}"/>
              </a:ext>
            </a:extLst>
          </p:cNvPr>
          <p:cNvGrpSpPr/>
          <p:nvPr/>
        </p:nvGrpSpPr>
        <p:grpSpPr>
          <a:xfrm>
            <a:off x="1339750" y="1179149"/>
            <a:ext cx="6202363" cy="919162"/>
            <a:chOff x="1339750" y="1179149"/>
            <a:chExt cx="6202363" cy="919162"/>
          </a:xfrm>
        </p:grpSpPr>
        <p:sp>
          <p:nvSpPr>
            <p:cNvPr id="39940" name="Line 3"/>
            <p:cNvSpPr>
              <a:spLocks noChangeShapeType="1"/>
            </p:cNvSpPr>
            <p:nvPr/>
          </p:nvSpPr>
          <p:spPr bwMode="auto">
            <a:xfrm flipH="1">
              <a:off x="1339750" y="1717311"/>
              <a:ext cx="4572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41" name="Line 4"/>
            <p:cNvSpPr>
              <a:spLocks noChangeShapeType="1"/>
            </p:cNvSpPr>
            <p:nvPr/>
          </p:nvSpPr>
          <p:spPr bwMode="auto">
            <a:xfrm flipH="1" flipV="1">
              <a:off x="1339750" y="1336311"/>
              <a:ext cx="457200" cy="304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42" name="Line 5"/>
            <p:cNvSpPr>
              <a:spLocks noChangeShapeType="1"/>
            </p:cNvSpPr>
            <p:nvPr/>
          </p:nvSpPr>
          <p:spPr bwMode="auto">
            <a:xfrm flipH="1">
              <a:off x="1339750" y="1793511"/>
              <a:ext cx="457200" cy="304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1862" name="Text Box 6"/>
            <p:cNvSpPr txBox="1">
              <a:spLocks noChangeArrowheads="1"/>
            </p:cNvSpPr>
            <p:nvPr/>
          </p:nvSpPr>
          <p:spPr bwMode="auto">
            <a:xfrm>
              <a:off x="1796950" y="1490299"/>
              <a:ext cx="390525" cy="461962"/>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kumimoji="0" lang="en-US" altLang="zh-CN">
                  <a:effectLst>
                    <a:outerShdw blurRad="38100" dist="38100" dir="2700000" algn="tl">
                      <a:srgbClr val="C0C0C0"/>
                    </a:outerShdw>
                  </a:effectLst>
                </a:rPr>
                <a:t>Z</a:t>
              </a:r>
            </a:p>
          </p:txBody>
        </p:sp>
        <p:sp>
          <p:nvSpPr>
            <p:cNvPr id="39944" name="Line 7"/>
            <p:cNvSpPr>
              <a:spLocks noChangeShapeType="1"/>
            </p:cNvSpPr>
            <p:nvPr/>
          </p:nvSpPr>
          <p:spPr bwMode="auto">
            <a:xfrm flipH="1">
              <a:off x="2177950" y="1717311"/>
              <a:ext cx="4572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1864" name="Text Box 8"/>
            <p:cNvSpPr txBox="1">
              <a:spLocks noChangeArrowheads="1"/>
            </p:cNvSpPr>
            <p:nvPr/>
          </p:nvSpPr>
          <p:spPr bwMode="auto">
            <a:xfrm>
              <a:off x="2608163" y="1477599"/>
              <a:ext cx="423862" cy="461962"/>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kumimoji="0" lang="en-US" altLang="zh-CN" dirty="0">
                  <a:effectLst>
                    <a:outerShdw blurRad="38100" dist="38100" dir="2700000" algn="tl">
                      <a:srgbClr val="C0C0C0"/>
                    </a:outerShdw>
                  </a:effectLst>
                </a:rPr>
                <a:t>O</a:t>
              </a:r>
            </a:p>
          </p:txBody>
        </p:sp>
        <p:sp>
          <p:nvSpPr>
            <p:cNvPr id="39946" name="Line 9"/>
            <p:cNvSpPr>
              <a:spLocks noChangeShapeType="1"/>
            </p:cNvSpPr>
            <p:nvPr/>
          </p:nvSpPr>
          <p:spPr bwMode="auto">
            <a:xfrm flipH="1">
              <a:off x="2978050" y="1717311"/>
              <a:ext cx="4572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1866" name="Text Box 10"/>
            <p:cNvSpPr txBox="1">
              <a:spLocks noChangeArrowheads="1"/>
            </p:cNvSpPr>
            <p:nvPr/>
          </p:nvSpPr>
          <p:spPr bwMode="auto">
            <a:xfrm>
              <a:off x="3397150" y="1490299"/>
              <a:ext cx="423863" cy="461962"/>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kumimoji="0" lang="en-US" altLang="zh-CN" dirty="0">
                  <a:effectLst>
                    <a:outerShdw blurRad="38100" dist="38100" dir="2700000" algn="tl">
                      <a:srgbClr val="C0C0C0"/>
                    </a:outerShdw>
                  </a:effectLst>
                </a:rPr>
                <a:t>H</a:t>
              </a:r>
            </a:p>
          </p:txBody>
        </p:sp>
        <p:sp>
          <p:nvSpPr>
            <p:cNvPr id="39948" name="Line 11"/>
            <p:cNvSpPr>
              <a:spLocks noChangeShapeType="1"/>
            </p:cNvSpPr>
            <p:nvPr/>
          </p:nvSpPr>
          <p:spPr bwMode="auto">
            <a:xfrm>
              <a:off x="4006750" y="1717311"/>
              <a:ext cx="7620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9949" name="Line 12"/>
            <p:cNvSpPr>
              <a:spLocks noChangeShapeType="1"/>
            </p:cNvSpPr>
            <p:nvPr/>
          </p:nvSpPr>
          <p:spPr bwMode="auto">
            <a:xfrm flipH="1">
              <a:off x="4973538" y="1717311"/>
              <a:ext cx="4572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50" name="Line 13"/>
            <p:cNvSpPr>
              <a:spLocks noChangeShapeType="1"/>
            </p:cNvSpPr>
            <p:nvPr/>
          </p:nvSpPr>
          <p:spPr bwMode="auto">
            <a:xfrm flipH="1" flipV="1">
              <a:off x="4973538" y="1336311"/>
              <a:ext cx="457200" cy="304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951" name="Line 14"/>
            <p:cNvSpPr>
              <a:spLocks noChangeShapeType="1"/>
            </p:cNvSpPr>
            <p:nvPr/>
          </p:nvSpPr>
          <p:spPr bwMode="auto">
            <a:xfrm flipH="1">
              <a:off x="4973538" y="1793511"/>
              <a:ext cx="457200" cy="304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1871" name="Text Box 15"/>
            <p:cNvSpPr txBox="1">
              <a:spLocks noChangeArrowheads="1"/>
            </p:cNvSpPr>
            <p:nvPr/>
          </p:nvSpPr>
          <p:spPr bwMode="auto">
            <a:xfrm>
              <a:off x="5430738" y="1490299"/>
              <a:ext cx="388937" cy="461962"/>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kumimoji="0" lang="en-US" altLang="zh-CN">
                  <a:effectLst>
                    <a:outerShdw blurRad="38100" dist="38100" dir="2700000" algn="tl">
                      <a:srgbClr val="C0C0C0"/>
                    </a:outerShdw>
                  </a:effectLst>
                </a:rPr>
                <a:t>Z</a:t>
              </a:r>
            </a:p>
          </p:txBody>
        </p:sp>
        <p:sp>
          <p:nvSpPr>
            <p:cNvPr id="39953" name="Line 16"/>
            <p:cNvSpPr>
              <a:spLocks noChangeShapeType="1"/>
            </p:cNvSpPr>
            <p:nvPr/>
          </p:nvSpPr>
          <p:spPr bwMode="auto">
            <a:xfrm flipH="1">
              <a:off x="5811738" y="1717311"/>
              <a:ext cx="4572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1873" name="Text Box 17"/>
            <p:cNvSpPr txBox="1">
              <a:spLocks noChangeArrowheads="1"/>
            </p:cNvSpPr>
            <p:nvPr/>
          </p:nvSpPr>
          <p:spPr bwMode="auto">
            <a:xfrm>
              <a:off x="6241950" y="1483949"/>
              <a:ext cx="555625" cy="461962"/>
            </a:xfrm>
            <a:prstGeom prst="rect">
              <a:avLst/>
            </a:prstGeom>
            <a:noFill/>
            <a:ln w="9525">
              <a:noFill/>
              <a:miter lim="800000"/>
              <a:headEnd/>
              <a:tailEnd/>
            </a:ln>
            <a:effectLst/>
          </p:spPr>
          <p:txBody>
            <a:bodyPr wrap="none">
              <a:spAutoFit/>
            </a:bodyPr>
            <a:lstStyle/>
            <a:p>
              <a:pPr>
                <a:defRPr/>
              </a:pPr>
              <a:r>
                <a:rPr kumimoji="0" lang="en-US" altLang="zh-CN">
                  <a:effectLst>
                    <a:outerShdw blurRad="38100" dist="38100" dir="2700000" algn="tl">
                      <a:srgbClr val="000000"/>
                    </a:outerShdw>
                  </a:effectLst>
                </a:rPr>
                <a:t>O</a:t>
              </a:r>
              <a:r>
                <a:rPr kumimoji="0" lang="en-US" altLang="zh-CN" sz="2800" baseline="30000">
                  <a:effectLst>
                    <a:outerShdw blurRad="38100" dist="38100" dir="2700000" algn="tl">
                      <a:srgbClr val="000000"/>
                    </a:outerShdw>
                  </a:effectLst>
                  <a:sym typeface="Symbol" pitchFamily="18" charset="2"/>
                </a:rPr>
                <a:t></a:t>
              </a:r>
            </a:p>
          </p:txBody>
        </p:sp>
        <p:sp>
          <p:nvSpPr>
            <p:cNvPr id="761874" name="Text Box 18"/>
            <p:cNvSpPr txBox="1">
              <a:spLocks noChangeArrowheads="1"/>
            </p:cNvSpPr>
            <p:nvPr/>
          </p:nvSpPr>
          <p:spPr bwMode="auto">
            <a:xfrm>
              <a:off x="6672163" y="1490299"/>
              <a:ext cx="869950" cy="461962"/>
            </a:xfrm>
            <a:prstGeom prst="rect">
              <a:avLst/>
            </a:prstGeom>
            <a:noFill/>
            <a:ln w="9525">
              <a:noFill/>
              <a:miter lim="800000"/>
              <a:headEnd/>
              <a:tailEnd/>
            </a:ln>
            <a:effectLst/>
          </p:spPr>
          <p:txBody>
            <a:bodyPr wrap="none">
              <a:spAutoFit/>
            </a:bodyPr>
            <a:lstStyle/>
            <a:p>
              <a:pPr>
                <a:defRPr/>
              </a:pPr>
              <a:r>
                <a:rPr kumimoji="0" lang="en-US" altLang="zh-CN" dirty="0">
                  <a:effectLst>
                    <a:outerShdw blurRad="38100" dist="38100" dir="2700000" algn="tl">
                      <a:srgbClr val="000000"/>
                    </a:outerShdw>
                  </a:effectLst>
                </a:rPr>
                <a:t>+  H</a:t>
              </a:r>
              <a:r>
                <a:rPr kumimoji="0" lang="en-US" altLang="zh-CN" baseline="30000" dirty="0">
                  <a:effectLst>
                    <a:outerShdw blurRad="38100" dist="38100" dir="2700000" algn="tl">
                      <a:srgbClr val="000000"/>
                    </a:outerShdw>
                  </a:effectLst>
                </a:rPr>
                <a:t>+</a:t>
              </a:r>
              <a:endParaRPr kumimoji="0" lang="en-US" altLang="zh-CN" dirty="0">
                <a:effectLst>
                  <a:outerShdw blurRad="38100" dist="38100" dir="2700000" algn="tl">
                    <a:srgbClr val="000000"/>
                  </a:outerShdw>
                </a:effectLst>
              </a:endParaRPr>
            </a:p>
          </p:txBody>
        </p:sp>
        <p:sp>
          <p:nvSpPr>
            <p:cNvPr id="761875" name="Text Box 19"/>
            <p:cNvSpPr txBox="1">
              <a:spLocks noChangeArrowheads="1"/>
            </p:cNvSpPr>
            <p:nvPr/>
          </p:nvSpPr>
          <p:spPr bwMode="auto">
            <a:xfrm>
              <a:off x="2635894" y="1179149"/>
              <a:ext cx="468313" cy="523875"/>
            </a:xfrm>
            <a:prstGeom prst="rect">
              <a:avLst/>
            </a:prstGeom>
            <a:noFill/>
            <a:ln w="9525">
              <a:noFill/>
              <a:miter lim="800000"/>
              <a:headEnd/>
              <a:tailEnd/>
            </a:ln>
            <a:effectLst/>
          </p:spPr>
          <p:txBody>
            <a:bodyPr wrap="none">
              <a:spAutoFit/>
            </a:bodyPr>
            <a:lstStyle/>
            <a:p>
              <a:pPr>
                <a:defRPr/>
              </a:pPr>
              <a:r>
                <a:rPr kumimoji="0" lang="en-US" altLang="zh-CN" dirty="0">
                  <a:effectLst>
                    <a:outerShdw blurRad="38100" dist="38100" dir="2700000" algn="tl">
                      <a:srgbClr val="000000"/>
                    </a:outerShdw>
                  </a:effectLst>
                  <a:sym typeface="Symbol" pitchFamily="18" charset="2"/>
                </a:rPr>
                <a:t></a:t>
              </a:r>
              <a:r>
                <a:rPr kumimoji="0" lang="en-US" altLang="zh-CN" sz="2800" baseline="30000" dirty="0">
                  <a:effectLst>
                    <a:outerShdw blurRad="38100" dist="38100" dir="2700000" algn="tl">
                      <a:srgbClr val="000000"/>
                    </a:outerShdw>
                  </a:effectLst>
                  <a:sym typeface="Symbol" pitchFamily="18" charset="2"/>
                </a:rPr>
                <a:t></a:t>
              </a:r>
              <a:endParaRPr kumimoji="0" lang="en-US" altLang="zh-CN" sz="2800" dirty="0">
                <a:effectLst>
                  <a:outerShdw blurRad="38100" dist="38100" dir="2700000" algn="tl">
                    <a:srgbClr val="000000"/>
                  </a:outerShdw>
                </a:effectLst>
              </a:endParaRPr>
            </a:p>
          </p:txBody>
        </p:sp>
        <p:sp>
          <p:nvSpPr>
            <p:cNvPr id="761876" name="Text Box 20"/>
            <p:cNvSpPr txBox="1">
              <a:spLocks noChangeArrowheads="1"/>
            </p:cNvSpPr>
            <p:nvPr/>
          </p:nvSpPr>
          <p:spPr bwMode="auto">
            <a:xfrm>
              <a:off x="3427982" y="1215661"/>
              <a:ext cx="473075" cy="461963"/>
            </a:xfrm>
            <a:prstGeom prst="rect">
              <a:avLst/>
            </a:prstGeom>
            <a:noFill/>
            <a:ln w="9525">
              <a:noFill/>
              <a:miter lim="800000"/>
              <a:headEnd/>
              <a:tailEnd/>
            </a:ln>
            <a:effectLst/>
          </p:spPr>
          <p:txBody>
            <a:bodyPr wrap="none">
              <a:spAutoFit/>
            </a:bodyPr>
            <a:lstStyle/>
            <a:p>
              <a:pPr>
                <a:defRPr/>
              </a:pPr>
              <a:r>
                <a:rPr kumimoji="0" lang="en-US" altLang="zh-CN" dirty="0">
                  <a:effectLst>
                    <a:outerShdw blurRad="38100" dist="38100" dir="2700000" algn="tl">
                      <a:srgbClr val="000000"/>
                    </a:outerShdw>
                  </a:effectLst>
                  <a:sym typeface="Symbol" pitchFamily="18" charset="2"/>
                </a:rPr>
                <a:t></a:t>
              </a:r>
              <a:r>
                <a:rPr kumimoji="0" lang="en-US" altLang="zh-CN" sz="2800" baseline="30000" dirty="0">
                  <a:effectLst>
                    <a:outerShdw blurRad="38100" dist="38100" dir="2700000" algn="tl">
                      <a:srgbClr val="000000"/>
                    </a:outerShdw>
                  </a:effectLst>
                </a:rPr>
                <a:t>+</a:t>
              </a:r>
            </a:p>
          </p:txBody>
        </p:sp>
      </p:grpSp>
      <p:sp>
        <p:nvSpPr>
          <p:cNvPr id="761877" name="Text Box 21"/>
          <p:cNvSpPr txBox="1">
            <a:spLocks noChangeArrowheads="1"/>
          </p:cNvSpPr>
          <p:nvPr/>
        </p:nvSpPr>
        <p:spPr bwMode="auto">
          <a:xfrm>
            <a:off x="618020" y="2274365"/>
            <a:ext cx="8077200" cy="1323439"/>
          </a:xfrm>
          <a:prstGeom prst="rect">
            <a:avLst/>
          </a:prstGeom>
          <a:noFill/>
          <a:ln w="9525">
            <a:noFill/>
            <a:miter lim="800000"/>
            <a:headEnd/>
            <a:tailEnd/>
          </a:ln>
          <a:effectLst/>
        </p:spPr>
        <p:txBody>
          <a:bodyPr>
            <a:spAutoFit/>
          </a:bodyPr>
          <a:lstStyle/>
          <a:p>
            <a:pPr marL="457200" indent="-457200">
              <a:spcBef>
                <a:spcPct val="50000"/>
              </a:spcBef>
              <a:defRPr/>
            </a:pPr>
            <a:r>
              <a:rPr kumimoji="0" lang="en-US" altLang="zh-CN" sz="2000" dirty="0">
                <a:solidFill>
                  <a:schemeClr val="tx2"/>
                </a:solidFill>
                <a:latin typeface="Arial" panose="020B0604020202020204" pitchFamily="34" charset="0"/>
                <a:cs typeface="Arial" panose="020B0604020202020204" pitchFamily="34" charset="0"/>
              </a:rPr>
              <a:t>O </a:t>
            </a:r>
            <a:r>
              <a:rPr kumimoji="0" lang="en-US" altLang="zh-CN" sz="2000" dirty="0">
                <a:solidFill>
                  <a:schemeClr val="tx2"/>
                </a:solidFill>
                <a:latin typeface="Arial" panose="020B0604020202020204" pitchFamily="34" charset="0"/>
                <a:cs typeface="Arial" panose="020B0604020202020204" pitchFamily="34" charset="0"/>
                <a:sym typeface="Symbol" pitchFamily="18" charset="2"/>
              </a:rPr>
              <a:t></a:t>
            </a:r>
            <a:r>
              <a:rPr kumimoji="0" lang="en-US" altLang="zh-CN" sz="2000" dirty="0">
                <a:solidFill>
                  <a:schemeClr val="tx2"/>
                </a:solidFill>
                <a:latin typeface="Arial" panose="020B0604020202020204" pitchFamily="34" charset="0"/>
                <a:cs typeface="Arial" panose="020B0604020202020204" pitchFamily="34" charset="0"/>
              </a:rPr>
              <a:t> H </a:t>
            </a:r>
            <a:r>
              <a:rPr kumimoji="0" lang="zh-CN" altLang="en-US" sz="2000" dirty="0">
                <a:solidFill>
                  <a:schemeClr val="tx2"/>
                </a:solidFill>
                <a:latin typeface="Arial" panose="020B0604020202020204" pitchFamily="34" charset="0"/>
                <a:cs typeface="Arial" panose="020B0604020202020204" pitchFamily="34" charset="0"/>
              </a:rPr>
              <a:t>键极性越强越容易断裂，相应酸越强</a:t>
            </a:r>
            <a:endParaRPr kumimoji="0" lang="en-US" altLang="zh-CN" sz="2000" dirty="0">
              <a:solidFill>
                <a:schemeClr val="tx2"/>
              </a:solidFill>
              <a:latin typeface="Arial" panose="020B0604020202020204" pitchFamily="34" charset="0"/>
              <a:cs typeface="Arial" panose="020B0604020202020204" pitchFamily="34" charset="0"/>
            </a:endParaRPr>
          </a:p>
          <a:p>
            <a:pPr marL="342900" indent="-342900">
              <a:spcBef>
                <a:spcPct val="50000"/>
              </a:spcBef>
              <a:buFont typeface="Wingdings" pitchFamily="2" charset="2"/>
              <a:buChar char="Ø"/>
              <a:defRPr/>
            </a:pPr>
            <a:r>
              <a:rPr kumimoji="0" lang="zh-CN" altLang="en-US" sz="2000" dirty="0">
                <a:solidFill>
                  <a:srgbClr val="FF0000"/>
                </a:solidFill>
                <a:latin typeface="+mn-ea"/>
                <a:ea typeface="+mn-ea"/>
                <a:cs typeface="Arial" panose="020B0604020202020204" pitchFamily="34" charset="0"/>
              </a:rPr>
              <a:t>随 </a:t>
            </a:r>
            <a:r>
              <a:rPr kumimoji="0" lang="en-US" altLang="zh-CN" sz="2000" dirty="0">
                <a:solidFill>
                  <a:srgbClr val="FF0000"/>
                </a:solidFill>
                <a:latin typeface="+mn-ea"/>
                <a:ea typeface="+mn-ea"/>
                <a:cs typeface="Arial" panose="020B0604020202020204" pitchFamily="34" charset="0"/>
              </a:rPr>
              <a:t>Z </a:t>
            </a:r>
            <a:r>
              <a:rPr kumimoji="0" lang="zh-CN" altLang="en-US" sz="2000" dirty="0">
                <a:solidFill>
                  <a:srgbClr val="FF0000"/>
                </a:solidFill>
                <a:latin typeface="+mn-ea"/>
                <a:ea typeface="+mn-ea"/>
                <a:cs typeface="Arial" panose="020B0604020202020204" pitchFamily="34" charset="0"/>
              </a:rPr>
              <a:t>的电负性增高而增强</a:t>
            </a:r>
            <a:endParaRPr kumimoji="0" lang="en-US" altLang="zh-CN" sz="2000" dirty="0">
              <a:solidFill>
                <a:srgbClr val="FF0000"/>
              </a:solidFill>
              <a:latin typeface="+mn-ea"/>
              <a:ea typeface="+mn-ea"/>
              <a:cs typeface="Arial" panose="020B0604020202020204" pitchFamily="34" charset="0"/>
            </a:endParaRPr>
          </a:p>
          <a:p>
            <a:pPr marL="342900" indent="-342900">
              <a:spcBef>
                <a:spcPct val="50000"/>
              </a:spcBef>
              <a:buClr>
                <a:srgbClr val="FF0000"/>
              </a:buClr>
              <a:buFont typeface="Wingdings" pitchFamily="2" charset="2"/>
              <a:buChar char="Ø"/>
              <a:defRPr/>
            </a:pPr>
            <a:r>
              <a:rPr kumimoji="0" lang="zh-CN" altLang="en-US" sz="2000" dirty="0">
                <a:solidFill>
                  <a:srgbClr val="FF0000"/>
                </a:solidFill>
                <a:latin typeface="+mn-ea"/>
                <a:ea typeface="+mn-ea"/>
                <a:cs typeface="Arial" panose="020B0604020202020204" pitchFamily="34" charset="0"/>
              </a:rPr>
              <a:t>随 </a:t>
            </a:r>
            <a:r>
              <a:rPr kumimoji="0" lang="en-US" altLang="zh-CN" sz="2000" dirty="0">
                <a:solidFill>
                  <a:srgbClr val="FF0000"/>
                </a:solidFill>
                <a:latin typeface="+mn-ea"/>
                <a:ea typeface="+mn-ea"/>
                <a:cs typeface="Arial" panose="020B0604020202020204" pitchFamily="34" charset="0"/>
              </a:rPr>
              <a:t>Z </a:t>
            </a:r>
            <a:r>
              <a:rPr kumimoji="0" lang="zh-CN" altLang="en-US" sz="2000" dirty="0">
                <a:solidFill>
                  <a:srgbClr val="FF0000"/>
                </a:solidFill>
                <a:latin typeface="+mn-ea"/>
                <a:ea typeface="+mn-ea"/>
                <a:cs typeface="Arial" panose="020B0604020202020204" pitchFamily="34" charset="0"/>
              </a:rPr>
              <a:t>的氧化态增高而增强</a:t>
            </a:r>
            <a:endParaRPr kumimoji="0" lang="en-US" altLang="zh-CN" sz="2000" dirty="0">
              <a:solidFill>
                <a:srgbClr val="FF0000"/>
              </a:solidFill>
              <a:latin typeface="+mn-ea"/>
              <a:ea typeface="+mn-ea"/>
              <a:cs typeface="Arial" panose="020B0604020202020204" pitchFamily="34" charset="0"/>
            </a:endParaRPr>
          </a:p>
        </p:txBody>
      </p:sp>
      <p:pic>
        <p:nvPicPr>
          <p:cNvPr id="39959" name="Picture 22" descr="CHA56015"/>
          <p:cNvPicPr>
            <a:picLocks noChangeAspect="1" noChangeArrowheads="1"/>
          </p:cNvPicPr>
          <p:nvPr/>
        </p:nvPicPr>
        <p:blipFill rotWithShape="1">
          <a:blip r:embed="rId2">
            <a:extLst>
              <a:ext uri="{28A0092B-C50C-407E-A947-70E740481C1C}">
                <a14:useLocalDpi xmlns:a14="http://schemas.microsoft.com/office/drawing/2010/main" val="0"/>
              </a:ext>
            </a:extLst>
          </a:blip>
          <a:srcRect t="3110" b="4006"/>
          <a:stretch/>
        </p:blipFill>
        <p:spPr bwMode="auto">
          <a:xfrm>
            <a:off x="1114203" y="3717032"/>
            <a:ext cx="7084833" cy="2895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矩形 2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27" name="页脚占位符 1"/>
          <p:cNvSpPr>
            <a:spLocks noGrp="1"/>
          </p:cNvSpPr>
          <p:nvPr>
            <p:ph type="ftr" sz="quarter" idx="10"/>
          </p:nvPr>
        </p:nvSpPr>
        <p:spPr>
          <a:xfrm>
            <a:off x="0" y="6553200"/>
            <a:ext cx="457200" cy="228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2371A666-4827-42C6-B7D7-4A6AC365699C}" type="slidenum">
              <a:rPr lang="zh-CN" altLang="en-US" sz="1400" smtClean="0"/>
              <a:pPr eaLnBrk="1" hangingPunct="1"/>
              <a:t>38</a:t>
            </a:fld>
            <a:endParaRPr lang="en-US" altLang="zh-CN" sz="1400" dirty="0"/>
          </a:p>
        </p:txBody>
      </p:sp>
      <p:sp>
        <p:nvSpPr>
          <p:cNvPr id="28" name="Rectangle 6"/>
          <p:cNvSpPr>
            <a:spLocks noChangeArrowheads="1"/>
          </p:cNvSpPr>
          <p:nvPr/>
        </p:nvSpPr>
        <p:spPr bwMode="auto">
          <a:xfrm>
            <a:off x="683568" y="74712"/>
            <a:ext cx="7772400"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mj-ea"/>
                <a:ea typeface="+mj-ea"/>
              </a:rPr>
              <a:t>酸碱强弱与分子结构的关系</a:t>
            </a:r>
          </a:p>
        </p:txBody>
      </p:sp>
    </p:spTree>
    <p:extLst>
      <p:ext uri="{BB962C8B-B14F-4D97-AF65-F5344CB8AC3E}">
        <p14:creationId xmlns:p14="http://schemas.microsoft.com/office/powerpoint/2010/main" val="20753723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3" name="Text Box 3"/>
          <p:cNvSpPr txBox="1">
            <a:spLocks noChangeArrowheads="1"/>
          </p:cNvSpPr>
          <p:nvPr/>
        </p:nvSpPr>
        <p:spPr bwMode="auto">
          <a:xfrm>
            <a:off x="42863" y="1229851"/>
            <a:ext cx="9101137" cy="491481"/>
          </a:xfrm>
          <a:prstGeom prst="rect">
            <a:avLst/>
          </a:prstGeom>
          <a:noFill/>
          <a:ln w="9525">
            <a:noFill/>
            <a:miter lim="800000"/>
            <a:headEnd/>
            <a:tailEnd/>
          </a:ln>
          <a:effectLst/>
        </p:spPr>
        <p:txBody>
          <a:bodyPr>
            <a:spAutoFit/>
          </a:bodyPr>
          <a:lstStyle/>
          <a:p>
            <a:pPr marL="288925" indent="-288925">
              <a:lnSpc>
                <a:spcPct val="120000"/>
              </a:lnSpc>
              <a:defRPr/>
            </a:pPr>
            <a:r>
              <a:rPr kumimoji="0" lang="en-US" altLang="zh-CN" dirty="0">
                <a:solidFill>
                  <a:srgbClr val="002060"/>
                </a:solidFill>
                <a:latin typeface="Arial" panose="020B0604020202020204" pitchFamily="34" charset="0"/>
                <a:cs typeface="Arial" panose="020B0604020202020204" pitchFamily="34" charset="0"/>
              </a:rPr>
              <a:t>1.</a:t>
            </a:r>
            <a:r>
              <a:rPr kumimoji="0" lang="zh-CN" altLang="en-US" dirty="0">
                <a:solidFill>
                  <a:srgbClr val="002060"/>
                </a:solidFill>
                <a:latin typeface="Arial" panose="020B0604020202020204" pitchFamily="34" charset="0"/>
                <a:cs typeface="Arial" panose="020B0604020202020204" pitchFamily="34" charset="0"/>
              </a:rPr>
              <a:t> 具有相同氧化态的同一族元素的含氧酸</a:t>
            </a:r>
            <a:endParaRPr kumimoji="0" lang="en-US" altLang="zh-CN" dirty="0">
              <a:solidFill>
                <a:srgbClr val="002060"/>
              </a:solidFill>
              <a:latin typeface="Arial" panose="020B0604020202020204" pitchFamily="34" charset="0"/>
              <a:cs typeface="Arial" panose="020B0604020202020204" pitchFamily="34" charset="0"/>
            </a:endParaRPr>
          </a:p>
        </p:txBody>
      </p:sp>
      <p:sp>
        <p:nvSpPr>
          <p:cNvPr id="762884" name="Text Box 4"/>
          <p:cNvSpPr txBox="1">
            <a:spLocks noChangeArrowheads="1"/>
          </p:cNvSpPr>
          <p:nvPr/>
        </p:nvSpPr>
        <p:spPr bwMode="auto">
          <a:xfrm>
            <a:off x="2204003" y="1916832"/>
            <a:ext cx="4394152" cy="461665"/>
          </a:xfrm>
          <a:prstGeom prst="rect">
            <a:avLst/>
          </a:prstGeom>
          <a:noFill/>
          <a:ln w="9525">
            <a:noFill/>
            <a:miter lim="800000"/>
            <a:headEnd/>
            <a:tailEnd/>
          </a:ln>
          <a:effectLst/>
        </p:spPr>
        <p:txBody>
          <a:bodyPr wrap="none">
            <a:spAutoFit/>
          </a:bodyPr>
          <a:lstStyle/>
          <a:p>
            <a:pPr algn="ctr">
              <a:defRPr/>
            </a:pPr>
            <a:r>
              <a:rPr kumimoji="0" lang="zh-CN" altLang="en-US" dirty="0">
                <a:solidFill>
                  <a:schemeClr val="tx2"/>
                </a:solidFill>
                <a:latin typeface="Arial" panose="020B0604020202020204" pitchFamily="34" charset="0"/>
                <a:cs typeface="Arial" panose="020B0604020202020204" pitchFamily="34" charset="0"/>
              </a:rPr>
              <a:t>酸性随着</a:t>
            </a:r>
            <a:r>
              <a:rPr kumimoji="0" lang="en-US" altLang="zh-CN" dirty="0">
                <a:solidFill>
                  <a:schemeClr val="tx2"/>
                </a:solidFill>
                <a:latin typeface="Arial" panose="020B0604020202020204" pitchFamily="34" charset="0"/>
                <a:cs typeface="Arial" panose="020B0604020202020204" pitchFamily="34" charset="0"/>
              </a:rPr>
              <a:t>Z</a:t>
            </a:r>
            <a:r>
              <a:rPr kumimoji="0" lang="zh-CN" altLang="en-US" dirty="0">
                <a:solidFill>
                  <a:schemeClr val="tx2"/>
                </a:solidFill>
                <a:latin typeface="Arial" panose="020B0604020202020204" pitchFamily="34" charset="0"/>
                <a:cs typeface="Arial" panose="020B0604020202020204" pitchFamily="34" charset="0"/>
              </a:rPr>
              <a:t>的电负性增高而增强</a:t>
            </a:r>
            <a:endParaRPr kumimoji="0" lang="en-US" altLang="zh-CN" dirty="0">
              <a:solidFill>
                <a:schemeClr val="tx2"/>
              </a:solidFill>
              <a:latin typeface="Arial" panose="020B0604020202020204" pitchFamily="34" charset="0"/>
              <a:cs typeface="Arial" panose="020B0604020202020204" pitchFamily="34" charset="0"/>
            </a:endParaRPr>
          </a:p>
        </p:txBody>
      </p:sp>
      <p:sp>
        <p:nvSpPr>
          <p:cNvPr id="762885" name="Text Box 5"/>
          <p:cNvSpPr txBox="1">
            <a:spLocks noChangeArrowheads="1"/>
          </p:cNvSpPr>
          <p:nvPr/>
        </p:nvSpPr>
        <p:spPr bwMode="auto">
          <a:xfrm>
            <a:off x="1685699" y="4101049"/>
            <a:ext cx="2048959" cy="400110"/>
          </a:xfrm>
          <a:prstGeom prst="rect">
            <a:avLst/>
          </a:prstGeom>
          <a:noFill/>
          <a:ln w="9525">
            <a:noFill/>
            <a:miter lim="800000"/>
            <a:headEnd/>
            <a:tailEnd/>
          </a:ln>
          <a:effectLst/>
        </p:spPr>
        <p:txBody>
          <a:bodyPr wrap="none">
            <a:spAutoFit/>
          </a:bodyPr>
          <a:lstStyle/>
          <a:p>
            <a:pPr algn="ctr">
              <a:defRPr/>
            </a:pPr>
            <a:r>
              <a:rPr kumimoji="0" lang="zh-CN" altLang="en-US" sz="2000" dirty="0">
                <a:solidFill>
                  <a:schemeClr val="tx2"/>
                </a:solidFill>
                <a:latin typeface="Arial" panose="020B0604020202020204" pitchFamily="34" charset="0"/>
                <a:cs typeface="Arial" panose="020B0604020202020204" pitchFamily="34" charset="0"/>
              </a:rPr>
              <a:t>电负性：</a:t>
            </a:r>
            <a:r>
              <a:rPr kumimoji="0" lang="en-US" altLang="zh-CN" sz="2000" dirty="0">
                <a:solidFill>
                  <a:schemeClr val="tx2"/>
                </a:solidFill>
                <a:latin typeface="Arial" panose="020B0604020202020204" pitchFamily="34" charset="0"/>
                <a:cs typeface="Arial" panose="020B0604020202020204" pitchFamily="34" charset="0"/>
              </a:rPr>
              <a:t>Cl &gt;</a:t>
            </a:r>
            <a:r>
              <a:rPr kumimoji="0" lang="zh-CN" altLang="en-US" sz="2000" dirty="0">
                <a:solidFill>
                  <a:schemeClr val="tx2"/>
                </a:solidFill>
                <a:latin typeface="Arial" panose="020B0604020202020204" pitchFamily="34" charset="0"/>
                <a:cs typeface="Arial" panose="020B0604020202020204" pitchFamily="34" charset="0"/>
              </a:rPr>
              <a:t> </a:t>
            </a:r>
            <a:r>
              <a:rPr kumimoji="0" lang="en-US" altLang="zh-CN" sz="2000" dirty="0">
                <a:solidFill>
                  <a:schemeClr val="tx2"/>
                </a:solidFill>
                <a:latin typeface="Arial" panose="020B0604020202020204" pitchFamily="34" charset="0"/>
                <a:cs typeface="Arial" panose="020B0604020202020204" pitchFamily="34" charset="0"/>
              </a:rPr>
              <a:t>Br</a:t>
            </a:r>
          </a:p>
        </p:txBody>
      </p:sp>
      <p:grpSp>
        <p:nvGrpSpPr>
          <p:cNvPr id="40967" name="Group 6"/>
          <p:cNvGrpSpPr>
            <a:grpSpLocks/>
          </p:cNvGrpSpPr>
          <p:nvPr/>
        </p:nvGrpSpPr>
        <p:grpSpPr bwMode="auto">
          <a:xfrm>
            <a:off x="1701800" y="2435449"/>
            <a:ext cx="2433493" cy="1417638"/>
            <a:chOff x="156" y="1584"/>
            <a:chExt cx="1488" cy="893"/>
          </a:xfrm>
        </p:grpSpPr>
        <p:grpSp>
          <p:nvGrpSpPr>
            <p:cNvPr id="41005" name="Group 7"/>
            <p:cNvGrpSpPr>
              <a:grpSpLocks/>
            </p:cNvGrpSpPr>
            <p:nvPr/>
          </p:nvGrpSpPr>
          <p:grpSpPr bwMode="auto">
            <a:xfrm>
              <a:off x="832" y="1584"/>
              <a:ext cx="262" cy="292"/>
              <a:chOff x="854" y="3720"/>
              <a:chExt cx="242" cy="292"/>
            </a:xfrm>
          </p:grpSpPr>
          <p:sp>
            <p:nvSpPr>
              <p:cNvPr id="762888" name="Text Box 8"/>
              <p:cNvSpPr txBox="1">
                <a:spLocks noChangeArrowheads="1"/>
              </p:cNvSpPr>
              <p:nvPr/>
            </p:nvSpPr>
            <p:spPr bwMode="auto">
              <a:xfrm>
                <a:off x="854" y="3721"/>
                <a:ext cx="165" cy="291"/>
              </a:xfrm>
              <a:prstGeom prst="rect">
                <a:avLst/>
              </a:prstGeom>
              <a:noFill/>
              <a:ln w="9525">
                <a:noFill/>
                <a:miter lim="800000"/>
                <a:headEnd/>
                <a:tailEnd/>
              </a:ln>
              <a:effectLst/>
            </p:spPr>
            <p:txBody>
              <a:bodyPr wrap="none">
                <a:spAutoFit/>
              </a:bodyPr>
              <a:lstStyle/>
              <a:p>
                <a:pPr>
                  <a:defRPr/>
                </a:pPr>
                <a:r>
                  <a:rPr kumimoji="0" lang="en-US" altLang="zh-CN"/>
                  <a:t>•</a:t>
                </a:r>
              </a:p>
            </p:txBody>
          </p:sp>
          <p:sp>
            <p:nvSpPr>
              <p:cNvPr id="762889" name="Text Box 9"/>
              <p:cNvSpPr txBox="1">
                <a:spLocks noChangeArrowheads="1"/>
              </p:cNvSpPr>
              <p:nvPr/>
            </p:nvSpPr>
            <p:spPr bwMode="auto">
              <a:xfrm>
                <a:off x="931" y="3720"/>
                <a:ext cx="165" cy="291"/>
              </a:xfrm>
              <a:prstGeom prst="rect">
                <a:avLst/>
              </a:prstGeom>
              <a:noFill/>
              <a:ln w="9525">
                <a:noFill/>
                <a:miter lim="800000"/>
                <a:headEnd/>
                <a:tailEnd/>
              </a:ln>
              <a:effectLst/>
            </p:spPr>
            <p:txBody>
              <a:bodyPr wrap="none">
                <a:spAutoFit/>
              </a:bodyPr>
              <a:lstStyle/>
              <a:p>
                <a:pPr>
                  <a:defRPr/>
                </a:pPr>
                <a:r>
                  <a:rPr kumimoji="0" lang="en-US" altLang="zh-CN"/>
                  <a:t>•</a:t>
                </a:r>
              </a:p>
            </p:txBody>
          </p:sp>
        </p:grpSp>
        <p:sp>
          <p:nvSpPr>
            <p:cNvPr id="762890" name="Text Box 10"/>
            <p:cNvSpPr txBox="1">
              <a:spLocks noChangeArrowheads="1"/>
            </p:cNvSpPr>
            <p:nvPr/>
          </p:nvSpPr>
          <p:spPr bwMode="auto">
            <a:xfrm>
              <a:off x="156" y="2058"/>
              <a:ext cx="1398" cy="291"/>
            </a:xfrm>
            <a:prstGeom prst="rect">
              <a:avLst/>
            </a:prstGeom>
            <a:noFill/>
            <a:ln w="9525">
              <a:noFill/>
              <a:miter lim="800000"/>
              <a:headEnd/>
              <a:tailEnd/>
            </a:ln>
            <a:effectLst/>
          </p:spPr>
          <p:txBody>
            <a:bodyPr wrap="none">
              <a:spAutoFit/>
            </a:bodyPr>
            <a:lstStyle/>
            <a:p>
              <a:pPr>
                <a:defRPr/>
              </a:pPr>
              <a:r>
                <a:rPr kumimoji="0" lang="en-US" altLang="zh-CN" dirty="0"/>
                <a:t>H    O    Cl     O</a:t>
              </a:r>
            </a:p>
          </p:txBody>
        </p:sp>
        <p:sp>
          <p:nvSpPr>
            <p:cNvPr id="41007" name="Line 11"/>
            <p:cNvSpPr>
              <a:spLocks noChangeShapeType="1"/>
            </p:cNvSpPr>
            <p:nvPr/>
          </p:nvSpPr>
          <p:spPr bwMode="auto">
            <a:xfrm>
              <a:off x="366" y="2192"/>
              <a:ext cx="15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08" name="Line 12"/>
            <p:cNvSpPr>
              <a:spLocks noChangeShapeType="1"/>
            </p:cNvSpPr>
            <p:nvPr/>
          </p:nvSpPr>
          <p:spPr bwMode="auto">
            <a:xfrm>
              <a:off x="713" y="2192"/>
              <a:ext cx="15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09" name="Line 13"/>
            <p:cNvSpPr>
              <a:spLocks noChangeShapeType="1"/>
            </p:cNvSpPr>
            <p:nvPr/>
          </p:nvSpPr>
          <p:spPr bwMode="auto">
            <a:xfrm>
              <a:off x="1095" y="2192"/>
              <a:ext cx="15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010" name="Line 14"/>
            <p:cNvSpPr>
              <a:spLocks noChangeShapeType="1"/>
            </p:cNvSpPr>
            <p:nvPr/>
          </p:nvSpPr>
          <p:spPr bwMode="auto">
            <a:xfrm rot="-5400000">
              <a:off x="909" y="2024"/>
              <a:ext cx="144"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2895" name="Text Box 15"/>
            <p:cNvSpPr txBox="1">
              <a:spLocks noChangeArrowheads="1"/>
            </p:cNvSpPr>
            <p:nvPr/>
          </p:nvSpPr>
          <p:spPr bwMode="auto">
            <a:xfrm>
              <a:off x="852" y="1705"/>
              <a:ext cx="259" cy="291"/>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kumimoji="0" lang="en-US" altLang="zh-CN"/>
                <a:t>O</a:t>
              </a:r>
            </a:p>
          </p:txBody>
        </p:sp>
        <p:grpSp>
          <p:nvGrpSpPr>
            <p:cNvPr id="41012" name="Group 16"/>
            <p:cNvGrpSpPr>
              <a:grpSpLocks/>
            </p:cNvGrpSpPr>
            <p:nvPr/>
          </p:nvGrpSpPr>
          <p:grpSpPr bwMode="auto">
            <a:xfrm>
              <a:off x="851" y="2185"/>
              <a:ext cx="264" cy="292"/>
              <a:chOff x="854" y="3720"/>
              <a:chExt cx="244" cy="292"/>
            </a:xfrm>
          </p:grpSpPr>
          <p:sp>
            <p:nvSpPr>
              <p:cNvPr id="762897" name="Text Box 17"/>
              <p:cNvSpPr txBox="1">
                <a:spLocks noChangeArrowheads="1"/>
              </p:cNvSpPr>
              <p:nvPr/>
            </p:nvSpPr>
            <p:spPr bwMode="auto">
              <a:xfrm>
                <a:off x="854" y="3721"/>
                <a:ext cx="165" cy="291"/>
              </a:xfrm>
              <a:prstGeom prst="rect">
                <a:avLst/>
              </a:prstGeom>
              <a:noFill/>
              <a:ln w="9525">
                <a:noFill/>
                <a:miter lim="800000"/>
                <a:headEnd/>
                <a:tailEnd/>
              </a:ln>
              <a:effectLst/>
            </p:spPr>
            <p:txBody>
              <a:bodyPr wrap="none">
                <a:spAutoFit/>
              </a:bodyPr>
              <a:lstStyle/>
              <a:p>
                <a:pPr>
                  <a:defRPr/>
                </a:pPr>
                <a:r>
                  <a:rPr kumimoji="0" lang="en-US" altLang="zh-CN"/>
                  <a:t>•</a:t>
                </a:r>
              </a:p>
            </p:txBody>
          </p:sp>
          <p:sp>
            <p:nvSpPr>
              <p:cNvPr id="762898" name="Text Box 18"/>
              <p:cNvSpPr txBox="1">
                <a:spLocks noChangeArrowheads="1"/>
              </p:cNvSpPr>
              <p:nvPr/>
            </p:nvSpPr>
            <p:spPr bwMode="auto">
              <a:xfrm>
                <a:off x="933" y="3720"/>
                <a:ext cx="165" cy="291"/>
              </a:xfrm>
              <a:prstGeom prst="rect">
                <a:avLst/>
              </a:prstGeom>
              <a:noFill/>
              <a:ln w="9525">
                <a:noFill/>
                <a:miter lim="800000"/>
                <a:headEnd/>
                <a:tailEnd/>
              </a:ln>
              <a:effectLst/>
            </p:spPr>
            <p:txBody>
              <a:bodyPr wrap="none">
                <a:spAutoFit/>
              </a:bodyPr>
              <a:lstStyle/>
              <a:p>
                <a:pPr>
                  <a:defRPr/>
                </a:pPr>
                <a:r>
                  <a:rPr kumimoji="0" lang="en-US" altLang="zh-CN"/>
                  <a:t>•</a:t>
                </a:r>
              </a:p>
            </p:txBody>
          </p:sp>
        </p:grpSp>
        <p:grpSp>
          <p:nvGrpSpPr>
            <p:cNvPr id="41013" name="Group 19"/>
            <p:cNvGrpSpPr>
              <a:grpSpLocks/>
            </p:cNvGrpSpPr>
            <p:nvPr/>
          </p:nvGrpSpPr>
          <p:grpSpPr bwMode="auto">
            <a:xfrm>
              <a:off x="477" y="1928"/>
              <a:ext cx="265" cy="292"/>
              <a:chOff x="854" y="3720"/>
              <a:chExt cx="245" cy="292"/>
            </a:xfrm>
          </p:grpSpPr>
          <p:sp>
            <p:nvSpPr>
              <p:cNvPr id="762900" name="Text Box 20"/>
              <p:cNvSpPr txBox="1">
                <a:spLocks noChangeArrowheads="1"/>
              </p:cNvSpPr>
              <p:nvPr/>
            </p:nvSpPr>
            <p:spPr bwMode="auto">
              <a:xfrm>
                <a:off x="854" y="3721"/>
                <a:ext cx="165" cy="291"/>
              </a:xfrm>
              <a:prstGeom prst="rect">
                <a:avLst/>
              </a:prstGeom>
              <a:noFill/>
              <a:ln w="9525">
                <a:noFill/>
                <a:miter lim="800000"/>
                <a:headEnd/>
                <a:tailEnd/>
              </a:ln>
              <a:effectLst/>
            </p:spPr>
            <p:txBody>
              <a:bodyPr wrap="none">
                <a:spAutoFit/>
              </a:bodyPr>
              <a:lstStyle/>
              <a:p>
                <a:pPr>
                  <a:defRPr/>
                </a:pPr>
                <a:r>
                  <a:rPr kumimoji="0" lang="en-US" altLang="zh-CN"/>
                  <a:t>•</a:t>
                </a:r>
              </a:p>
            </p:txBody>
          </p:sp>
          <p:sp>
            <p:nvSpPr>
              <p:cNvPr id="762901" name="Text Box 21"/>
              <p:cNvSpPr txBox="1">
                <a:spLocks noChangeArrowheads="1"/>
              </p:cNvSpPr>
              <p:nvPr/>
            </p:nvSpPr>
            <p:spPr bwMode="auto">
              <a:xfrm>
                <a:off x="934" y="3720"/>
                <a:ext cx="165" cy="291"/>
              </a:xfrm>
              <a:prstGeom prst="rect">
                <a:avLst/>
              </a:prstGeom>
              <a:noFill/>
              <a:ln w="9525">
                <a:noFill/>
                <a:miter lim="800000"/>
                <a:headEnd/>
                <a:tailEnd/>
              </a:ln>
              <a:effectLst/>
            </p:spPr>
            <p:txBody>
              <a:bodyPr wrap="none">
                <a:spAutoFit/>
              </a:bodyPr>
              <a:lstStyle/>
              <a:p>
                <a:pPr>
                  <a:defRPr/>
                </a:pPr>
                <a:r>
                  <a:rPr kumimoji="0" lang="en-US" altLang="zh-CN"/>
                  <a:t>•</a:t>
                </a:r>
              </a:p>
            </p:txBody>
          </p:sp>
        </p:grpSp>
        <p:grpSp>
          <p:nvGrpSpPr>
            <p:cNvPr id="41014" name="Group 22"/>
            <p:cNvGrpSpPr>
              <a:grpSpLocks/>
            </p:cNvGrpSpPr>
            <p:nvPr/>
          </p:nvGrpSpPr>
          <p:grpSpPr bwMode="auto">
            <a:xfrm>
              <a:off x="477" y="2167"/>
              <a:ext cx="265" cy="292"/>
              <a:chOff x="854" y="3720"/>
              <a:chExt cx="245" cy="292"/>
            </a:xfrm>
          </p:grpSpPr>
          <p:sp>
            <p:nvSpPr>
              <p:cNvPr id="762903" name="Text Box 23"/>
              <p:cNvSpPr txBox="1">
                <a:spLocks noChangeArrowheads="1"/>
              </p:cNvSpPr>
              <p:nvPr/>
            </p:nvSpPr>
            <p:spPr bwMode="auto">
              <a:xfrm>
                <a:off x="854" y="3721"/>
                <a:ext cx="165" cy="291"/>
              </a:xfrm>
              <a:prstGeom prst="rect">
                <a:avLst/>
              </a:prstGeom>
              <a:noFill/>
              <a:ln w="9525">
                <a:noFill/>
                <a:miter lim="800000"/>
                <a:headEnd/>
                <a:tailEnd/>
              </a:ln>
              <a:effectLst/>
            </p:spPr>
            <p:txBody>
              <a:bodyPr wrap="none">
                <a:spAutoFit/>
              </a:bodyPr>
              <a:lstStyle/>
              <a:p>
                <a:pPr>
                  <a:defRPr/>
                </a:pPr>
                <a:r>
                  <a:rPr kumimoji="0" lang="en-US" altLang="zh-CN"/>
                  <a:t>•</a:t>
                </a:r>
              </a:p>
            </p:txBody>
          </p:sp>
          <p:sp>
            <p:nvSpPr>
              <p:cNvPr id="762904" name="Text Box 24"/>
              <p:cNvSpPr txBox="1">
                <a:spLocks noChangeArrowheads="1"/>
              </p:cNvSpPr>
              <p:nvPr/>
            </p:nvSpPr>
            <p:spPr bwMode="auto">
              <a:xfrm>
                <a:off x="934" y="3720"/>
                <a:ext cx="165" cy="291"/>
              </a:xfrm>
              <a:prstGeom prst="rect">
                <a:avLst/>
              </a:prstGeom>
              <a:noFill/>
              <a:ln w="9525">
                <a:noFill/>
                <a:miter lim="800000"/>
                <a:headEnd/>
                <a:tailEnd/>
              </a:ln>
              <a:effectLst/>
            </p:spPr>
            <p:txBody>
              <a:bodyPr wrap="none">
                <a:spAutoFit/>
              </a:bodyPr>
              <a:lstStyle/>
              <a:p>
                <a:pPr>
                  <a:defRPr/>
                </a:pPr>
                <a:r>
                  <a:rPr kumimoji="0" lang="en-US" altLang="zh-CN"/>
                  <a:t>•</a:t>
                </a:r>
              </a:p>
            </p:txBody>
          </p:sp>
        </p:grpSp>
        <p:grpSp>
          <p:nvGrpSpPr>
            <p:cNvPr id="41015" name="Group 25"/>
            <p:cNvGrpSpPr>
              <a:grpSpLocks/>
            </p:cNvGrpSpPr>
            <p:nvPr/>
          </p:nvGrpSpPr>
          <p:grpSpPr bwMode="auto">
            <a:xfrm>
              <a:off x="1241" y="1920"/>
              <a:ext cx="403" cy="540"/>
              <a:chOff x="1196" y="1920"/>
              <a:chExt cx="403" cy="540"/>
            </a:xfrm>
          </p:grpSpPr>
          <p:grpSp>
            <p:nvGrpSpPr>
              <p:cNvPr id="41023" name="Group 26"/>
              <p:cNvGrpSpPr>
                <a:grpSpLocks/>
              </p:cNvGrpSpPr>
              <p:nvPr/>
            </p:nvGrpSpPr>
            <p:grpSpPr bwMode="auto">
              <a:xfrm rot="-5400000">
                <a:off x="1325" y="2052"/>
                <a:ext cx="264" cy="284"/>
                <a:chOff x="842" y="3736"/>
                <a:chExt cx="264" cy="262"/>
              </a:xfrm>
            </p:grpSpPr>
            <p:sp>
              <p:nvSpPr>
                <p:cNvPr id="762907" name="Text Box 27"/>
                <p:cNvSpPr txBox="1">
                  <a:spLocks noChangeArrowheads="1"/>
                </p:cNvSpPr>
                <p:nvPr/>
              </p:nvSpPr>
              <p:spPr bwMode="auto">
                <a:xfrm>
                  <a:off x="842" y="3737"/>
                  <a:ext cx="184" cy="261"/>
                </a:xfrm>
                <a:prstGeom prst="rect">
                  <a:avLst/>
                </a:prstGeom>
                <a:noFill/>
                <a:ln w="9525">
                  <a:noFill/>
                  <a:miter lim="800000"/>
                  <a:headEnd/>
                  <a:tailEnd/>
                </a:ln>
                <a:effectLst/>
              </p:spPr>
              <p:txBody>
                <a:bodyPr wrap="none">
                  <a:spAutoFit/>
                </a:bodyPr>
                <a:lstStyle/>
                <a:p>
                  <a:pPr>
                    <a:defRPr/>
                  </a:pPr>
                  <a:r>
                    <a:rPr kumimoji="0" lang="en-US" altLang="zh-CN"/>
                    <a:t>•</a:t>
                  </a:r>
                </a:p>
              </p:txBody>
            </p:sp>
            <p:sp>
              <p:nvSpPr>
                <p:cNvPr id="762908" name="Text Box 28"/>
                <p:cNvSpPr txBox="1">
                  <a:spLocks noChangeArrowheads="1"/>
                </p:cNvSpPr>
                <p:nvPr/>
              </p:nvSpPr>
              <p:spPr bwMode="auto">
                <a:xfrm>
                  <a:off x="922" y="3736"/>
                  <a:ext cx="184" cy="261"/>
                </a:xfrm>
                <a:prstGeom prst="rect">
                  <a:avLst/>
                </a:prstGeom>
                <a:noFill/>
                <a:ln w="9525">
                  <a:noFill/>
                  <a:miter lim="800000"/>
                  <a:headEnd/>
                  <a:tailEnd/>
                </a:ln>
                <a:effectLst/>
              </p:spPr>
              <p:txBody>
                <a:bodyPr wrap="none">
                  <a:spAutoFit/>
                </a:bodyPr>
                <a:lstStyle/>
                <a:p>
                  <a:pPr>
                    <a:defRPr/>
                  </a:pPr>
                  <a:r>
                    <a:rPr kumimoji="0" lang="en-US" altLang="zh-CN"/>
                    <a:t>•</a:t>
                  </a:r>
                </a:p>
              </p:txBody>
            </p:sp>
          </p:grpSp>
          <p:grpSp>
            <p:nvGrpSpPr>
              <p:cNvPr id="41024" name="Group 29"/>
              <p:cNvGrpSpPr>
                <a:grpSpLocks/>
              </p:cNvGrpSpPr>
              <p:nvPr/>
            </p:nvGrpSpPr>
            <p:grpSpPr bwMode="auto">
              <a:xfrm>
                <a:off x="1199" y="2168"/>
                <a:ext cx="273" cy="292"/>
                <a:chOff x="855" y="3720"/>
                <a:chExt cx="252" cy="292"/>
              </a:xfrm>
            </p:grpSpPr>
            <p:sp>
              <p:nvSpPr>
                <p:cNvPr id="762910" name="Text Box 30"/>
                <p:cNvSpPr txBox="1">
                  <a:spLocks noChangeArrowheads="1"/>
                </p:cNvSpPr>
                <p:nvPr/>
              </p:nvSpPr>
              <p:spPr bwMode="auto">
                <a:xfrm>
                  <a:off x="855" y="3721"/>
                  <a:ext cx="165" cy="291"/>
                </a:xfrm>
                <a:prstGeom prst="rect">
                  <a:avLst/>
                </a:prstGeom>
                <a:noFill/>
                <a:ln w="9525">
                  <a:noFill/>
                  <a:miter lim="800000"/>
                  <a:headEnd/>
                  <a:tailEnd/>
                </a:ln>
                <a:effectLst/>
              </p:spPr>
              <p:txBody>
                <a:bodyPr wrap="none">
                  <a:spAutoFit/>
                </a:bodyPr>
                <a:lstStyle/>
                <a:p>
                  <a:pPr>
                    <a:defRPr/>
                  </a:pPr>
                  <a:r>
                    <a:rPr kumimoji="0" lang="en-US" altLang="zh-CN" dirty="0"/>
                    <a:t>•</a:t>
                  </a:r>
                </a:p>
              </p:txBody>
            </p:sp>
            <p:sp>
              <p:nvSpPr>
                <p:cNvPr id="762911" name="Text Box 31"/>
                <p:cNvSpPr txBox="1">
                  <a:spLocks noChangeArrowheads="1"/>
                </p:cNvSpPr>
                <p:nvPr/>
              </p:nvSpPr>
              <p:spPr bwMode="auto">
                <a:xfrm>
                  <a:off x="942" y="3720"/>
                  <a:ext cx="165" cy="291"/>
                </a:xfrm>
                <a:prstGeom prst="rect">
                  <a:avLst/>
                </a:prstGeom>
                <a:noFill/>
                <a:ln w="9525">
                  <a:noFill/>
                  <a:miter lim="800000"/>
                  <a:headEnd/>
                  <a:tailEnd/>
                </a:ln>
                <a:effectLst/>
              </p:spPr>
              <p:txBody>
                <a:bodyPr wrap="none">
                  <a:spAutoFit/>
                </a:bodyPr>
                <a:lstStyle/>
                <a:p>
                  <a:pPr>
                    <a:defRPr/>
                  </a:pPr>
                  <a:r>
                    <a:rPr kumimoji="0" lang="en-US" altLang="zh-CN" dirty="0"/>
                    <a:t>•</a:t>
                  </a:r>
                </a:p>
              </p:txBody>
            </p:sp>
          </p:grpSp>
          <p:grpSp>
            <p:nvGrpSpPr>
              <p:cNvPr id="41025" name="Group 32"/>
              <p:cNvGrpSpPr>
                <a:grpSpLocks/>
              </p:cNvGrpSpPr>
              <p:nvPr/>
            </p:nvGrpSpPr>
            <p:grpSpPr bwMode="auto">
              <a:xfrm>
                <a:off x="1196" y="1920"/>
                <a:ext cx="264" cy="292"/>
                <a:chOff x="854" y="3720"/>
                <a:chExt cx="244" cy="292"/>
              </a:xfrm>
            </p:grpSpPr>
            <p:sp>
              <p:nvSpPr>
                <p:cNvPr id="762913" name="Text Box 33"/>
                <p:cNvSpPr txBox="1">
                  <a:spLocks noChangeArrowheads="1"/>
                </p:cNvSpPr>
                <p:nvPr/>
              </p:nvSpPr>
              <p:spPr bwMode="auto">
                <a:xfrm>
                  <a:off x="854" y="3721"/>
                  <a:ext cx="165" cy="291"/>
                </a:xfrm>
                <a:prstGeom prst="rect">
                  <a:avLst/>
                </a:prstGeom>
                <a:noFill/>
                <a:ln w="9525">
                  <a:noFill/>
                  <a:miter lim="800000"/>
                  <a:headEnd/>
                  <a:tailEnd/>
                </a:ln>
                <a:effectLst/>
              </p:spPr>
              <p:txBody>
                <a:bodyPr wrap="none">
                  <a:spAutoFit/>
                </a:bodyPr>
                <a:lstStyle/>
                <a:p>
                  <a:pPr>
                    <a:defRPr/>
                  </a:pPr>
                  <a:r>
                    <a:rPr kumimoji="0" lang="en-US" altLang="zh-CN"/>
                    <a:t>•</a:t>
                  </a:r>
                </a:p>
              </p:txBody>
            </p:sp>
            <p:sp>
              <p:nvSpPr>
                <p:cNvPr id="762914" name="Text Box 34"/>
                <p:cNvSpPr txBox="1">
                  <a:spLocks noChangeArrowheads="1"/>
                </p:cNvSpPr>
                <p:nvPr/>
              </p:nvSpPr>
              <p:spPr bwMode="auto">
                <a:xfrm>
                  <a:off x="933" y="3720"/>
                  <a:ext cx="165" cy="291"/>
                </a:xfrm>
                <a:prstGeom prst="rect">
                  <a:avLst/>
                </a:prstGeom>
                <a:noFill/>
                <a:ln w="9525">
                  <a:noFill/>
                  <a:miter lim="800000"/>
                  <a:headEnd/>
                  <a:tailEnd/>
                </a:ln>
                <a:effectLst/>
              </p:spPr>
              <p:txBody>
                <a:bodyPr wrap="none">
                  <a:spAutoFit/>
                </a:bodyPr>
                <a:lstStyle/>
                <a:p>
                  <a:pPr>
                    <a:defRPr/>
                  </a:pPr>
                  <a:r>
                    <a:rPr kumimoji="0" lang="en-US" altLang="zh-CN"/>
                    <a:t>•</a:t>
                  </a:r>
                </a:p>
              </p:txBody>
            </p:sp>
          </p:grpSp>
        </p:grpSp>
        <p:grpSp>
          <p:nvGrpSpPr>
            <p:cNvPr id="41016" name="Group 35"/>
            <p:cNvGrpSpPr>
              <a:grpSpLocks/>
            </p:cNvGrpSpPr>
            <p:nvPr/>
          </p:nvGrpSpPr>
          <p:grpSpPr bwMode="auto">
            <a:xfrm rot="-5400000">
              <a:off x="986" y="1700"/>
              <a:ext cx="264" cy="284"/>
              <a:chOff x="843" y="3735"/>
              <a:chExt cx="264" cy="262"/>
            </a:xfrm>
          </p:grpSpPr>
          <p:sp>
            <p:nvSpPr>
              <p:cNvPr id="762916" name="Text Box 36"/>
              <p:cNvSpPr txBox="1">
                <a:spLocks noChangeArrowheads="1"/>
              </p:cNvSpPr>
              <p:nvPr/>
            </p:nvSpPr>
            <p:spPr bwMode="auto">
              <a:xfrm>
                <a:off x="843" y="3735"/>
                <a:ext cx="184" cy="261"/>
              </a:xfrm>
              <a:prstGeom prst="rect">
                <a:avLst/>
              </a:prstGeom>
              <a:noFill/>
              <a:ln w="9525">
                <a:noFill/>
                <a:miter lim="800000"/>
                <a:headEnd/>
                <a:tailEnd/>
              </a:ln>
              <a:effectLst/>
            </p:spPr>
            <p:txBody>
              <a:bodyPr wrap="none">
                <a:spAutoFit/>
              </a:bodyPr>
              <a:lstStyle/>
              <a:p>
                <a:pPr>
                  <a:defRPr/>
                </a:pPr>
                <a:r>
                  <a:rPr kumimoji="0" lang="en-US" altLang="zh-CN"/>
                  <a:t>•</a:t>
                </a:r>
              </a:p>
            </p:txBody>
          </p:sp>
          <p:sp>
            <p:nvSpPr>
              <p:cNvPr id="762917" name="Text Box 37"/>
              <p:cNvSpPr txBox="1">
                <a:spLocks noChangeArrowheads="1"/>
              </p:cNvSpPr>
              <p:nvPr/>
            </p:nvSpPr>
            <p:spPr bwMode="auto">
              <a:xfrm>
                <a:off x="923" y="3736"/>
                <a:ext cx="184" cy="261"/>
              </a:xfrm>
              <a:prstGeom prst="rect">
                <a:avLst/>
              </a:prstGeom>
              <a:noFill/>
              <a:ln w="9525">
                <a:noFill/>
                <a:miter lim="800000"/>
                <a:headEnd/>
                <a:tailEnd/>
              </a:ln>
              <a:effectLst/>
            </p:spPr>
            <p:txBody>
              <a:bodyPr wrap="none">
                <a:spAutoFit/>
              </a:bodyPr>
              <a:lstStyle/>
              <a:p>
                <a:pPr>
                  <a:defRPr/>
                </a:pPr>
                <a:r>
                  <a:rPr kumimoji="0" lang="en-US" altLang="zh-CN"/>
                  <a:t>•</a:t>
                </a:r>
              </a:p>
            </p:txBody>
          </p:sp>
        </p:grpSp>
        <p:grpSp>
          <p:nvGrpSpPr>
            <p:cNvPr id="41017" name="Group 38"/>
            <p:cNvGrpSpPr>
              <a:grpSpLocks/>
            </p:cNvGrpSpPr>
            <p:nvPr/>
          </p:nvGrpSpPr>
          <p:grpSpPr bwMode="auto">
            <a:xfrm rot="-5400000">
              <a:off x="723" y="1694"/>
              <a:ext cx="265" cy="296"/>
              <a:chOff x="842" y="3726"/>
              <a:chExt cx="265" cy="273"/>
            </a:xfrm>
          </p:grpSpPr>
          <p:sp>
            <p:nvSpPr>
              <p:cNvPr id="762919" name="Text Box 39"/>
              <p:cNvSpPr txBox="1">
                <a:spLocks noChangeArrowheads="1"/>
              </p:cNvSpPr>
              <p:nvPr/>
            </p:nvSpPr>
            <p:spPr bwMode="auto">
              <a:xfrm>
                <a:off x="842" y="3738"/>
                <a:ext cx="184" cy="261"/>
              </a:xfrm>
              <a:prstGeom prst="rect">
                <a:avLst/>
              </a:prstGeom>
              <a:noFill/>
              <a:ln w="9525">
                <a:noFill/>
                <a:miter lim="800000"/>
                <a:headEnd/>
                <a:tailEnd/>
              </a:ln>
              <a:effectLst/>
            </p:spPr>
            <p:txBody>
              <a:bodyPr wrap="none">
                <a:spAutoFit/>
              </a:bodyPr>
              <a:lstStyle/>
              <a:p>
                <a:pPr>
                  <a:defRPr/>
                </a:pPr>
                <a:r>
                  <a:rPr kumimoji="0" lang="en-US" altLang="zh-CN"/>
                  <a:t>•</a:t>
                </a:r>
              </a:p>
            </p:txBody>
          </p:sp>
          <p:sp>
            <p:nvSpPr>
              <p:cNvPr id="762920" name="Text Box 40"/>
              <p:cNvSpPr txBox="1">
                <a:spLocks noChangeArrowheads="1"/>
              </p:cNvSpPr>
              <p:nvPr/>
            </p:nvSpPr>
            <p:spPr bwMode="auto">
              <a:xfrm>
                <a:off x="923" y="3726"/>
                <a:ext cx="184" cy="261"/>
              </a:xfrm>
              <a:prstGeom prst="rect">
                <a:avLst/>
              </a:prstGeom>
              <a:noFill/>
              <a:ln w="9525">
                <a:noFill/>
                <a:miter lim="800000"/>
                <a:headEnd/>
                <a:tailEnd/>
              </a:ln>
              <a:effectLst/>
            </p:spPr>
            <p:txBody>
              <a:bodyPr wrap="none">
                <a:spAutoFit/>
              </a:bodyPr>
              <a:lstStyle/>
              <a:p>
                <a:pPr>
                  <a:defRPr/>
                </a:pPr>
                <a:r>
                  <a:rPr kumimoji="0" lang="en-US" altLang="zh-CN"/>
                  <a:t>•</a:t>
                </a:r>
              </a:p>
            </p:txBody>
          </p:sp>
        </p:grpSp>
        <p:sp>
          <p:nvSpPr>
            <p:cNvPr id="41018" name="Oval 41"/>
            <p:cNvSpPr>
              <a:spLocks noChangeArrowheads="1"/>
            </p:cNvSpPr>
            <p:nvPr/>
          </p:nvSpPr>
          <p:spPr bwMode="auto">
            <a:xfrm>
              <a:off x="773" y="2040"/>
              <a:ext cx="400" cy="408"/>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endParaRPr lang="zh-CN" altLang="en-US"/>
            </a:p>
          </p:txBody>
        </p:sp>
      </p:grpSp>
      <p:grpSp>
        <p:nvGrpSpPr>
          <p:cNvPr id="40971" name="Group 43"/>
          <p:cNvGrpSpPr>
            <a:grpSpLocks/>
          </p:cNvGrpSpPr>
          <p:nvPr/>
        </p:nvGrpSpPr>
        <p:grpSpPr bwMode="auto">
          <a:xfrm>
            <a:off x="5943772" y="2421162"/>
            <a:ext cx="435113" cy="463550"/>
            <a:chOff x="854" y="3720"/>
            <a:chExt cx="242" cy="292"/>
          </a:xfrm>
        </p:grpSpPr>
        <p:sp>
          <p:nvSpPr>
            <p:cNvPr id="762924" name="Text Box 44"/>
            <p:cNvSpPr txBox="1">
              <a:spLocks noChangeArrowheads="1"/>
            </p:cNvSpPr>
            <p:nvPr/>
          </p:nvSpPr>
          <p:spPr bwMode="auto">
            <a:xfrm>
              <a:off x="854" y="3721"/>
              <a:ext cx="162" cy="291"/>
            </a:xfrm>
            <a:prstGeom prst="rect">
              <a:avLst/>
            </a:prstGeom>
            <a:noFill/>
            <a:ln w="9525">
              <a:noFill/>
              <a:miter lim="800000"/>
              <a:headEnd/>
              <a:tailEnd/>
            </a:ln>
            <a:effectLst/>
          </p:spPr>
          <p:txBody>
            <a:bodyPr wrap="none">
              <a:spAutoFit/>
            </a:bodyPr>
            <a:lstStyle/>
            <a:p>
              <a:pPr>
                <a:defRPr/>
              </a:pPr>
              <a:r>
                <a:rPr kumimoji="0" lang="en-US" altLang="zh-CN"/>
                <a:t>•</a:t>
              </a:r>
            </a:p>
          </p:txBody>
        </p:sp>
        <p:sp>
          <p:nvSpPr>
            <p:cNvPr id="762925" name="Text Box 45"/>
            <p:cNvSpPr txBox="1">
              <a:spLocks noChangeArrowheads="1"/>
            </p:cNvSpPr>
            <p:nvPr/>
          </p:nvSpPr>
          <p:spPr bwMode="auto">
            <a:xfrm>
              <a:off x="934" y="3720"/>
              <a:ext cx="162" cy="291"/>
            </a:xfrm>
            <a:prstGeom prst="rect">
              <a:avLst/>
            </a:prstGeom>
            <a:noFill/>
            <a:ln w="9525">
              <a:noFill/>
              <a:miter lim="800000"/>
              <a:headEnd/>
              <a:tailEnd/>
            </a:ln>
            <a:effectLst/>
          </p:spPr>
          <p:txBody>
            <a:bodyPr wrap="none">
              <a:spAutoFit/>
            </a:bodyPr>
            <a:lstStyle/>
            <a:p>
              <a:pPr>
                <a:defRPr/>
              </a:pPr>
              <a:r>
                <a:rPr kumimoji="0" lang="en-US" altLang="zh-CN"/>
                <a:t>•</a:t>
              </a:r>
            </a:p>
          </p:txBody>
        </p:sp>
      </p:grpSp>
      <p:grpSp>
        <p:nvGrpSpPr>
          <p:cNvPr id="2" name="组合 1"/>
          <p:cNvGrpSpPr/>
          <p:nvPr/>
        </p:nvGrpSpPr>
        <p:grpSpPr>
          <a:xfrm>
            <a:off x="5010439" y="2613250"/>
            <a:ext cx="2188468" cy="1202874"/>
            <a:chOff x="5010439" y="2837235"/>
            <a:chExt cx="2188468" cy="1202874"/>
          </a:xfrm>
        </p:grpSpPr>
        <p:sp>
          <p:nvSpPr>
            <p:cNvPr id="762926" name="Text Box 46"/>
            <p:cNvSpPr txBox="1">
              <a:spLocks noChangeArrowheads="1"/>
            </p:cNvSpPr>
            <p:nvPr/>
          </p:nvSpPr>
          <p:spPr bwMode="auto">
            <a:xfrm>
              <a:off x="5010439" y="3397622"/>
              <a:ext cx="2006169" cy="461963"/>
            </a:xfrm>
            <a:prstGeom prst="rect">
              <a:avLst/>
            </a:prstGeom>
            <a:noFill/>
            <a:ln w="9525">
              <a:noFill/>
              <a:miter lim="800000"/>
              <a:headEnd/>
              <a:tailEnd/>
            </a:ln>
            <a:effectLst/>
          </p:spPr>
          <p:txBody>
            <a:bodyPr wrap="none">
              <a:spAutoFit/>
            </a:bodyPr>
            <a:lstStyle/>
            <a:p>
              <a:pPr algn="ctr">
                <a:defRPr/>
              </a:pPr>
              <a:r>
                <a:rPr kumimoji="0" lang="en-US" altLang="zh-CN" dirty="0"/>
                <a:t>H   O   Br    O</a:t>
              </a:r>
            </a:p>
          </p:txBody>
        </p:sp>
        <p:sp>
          <p:nvSpPr>
            <p:cNvPr id="40973" name="Line 47"/>
            <p:cNvSpPr>
              <a:spLocks noChangeShapeType="1"/>
            </p:cNvSpPr>
            <p:nvPr/>
          </p:nvSpPr>
          <p:spPr bwMode="auto">
            <a:xfrm>
              <a:off x="5364176" y="3610347"/>
              <a:ext cx="184342"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74" name="Line 48"/>
            <p:cNvSpPr>
              <a:spLocks noChangeShapeType="1"/>
            </p:cNvSpPr>
            <p:nvPr/>
          </p:nvSpPr>
          <p:spPr bwMode="auto">
            <a:xfrm>
              <a:off x="5837429" y="3610347"/>
              <a:ext cx="1800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75" name="Line 49"/>
            <p:cNvSpPr>
              <a:spLocks noChangeShapeType="1"/>
            </p:cNvSpPr>
            <p:nvPr/>
          </p:nvSpPr>
          <p:spPr bwMode="auto">
            <a:xfrm>
              <a:off x="6425958" y="3609878"/>
              <a:ext cx="19855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976" name="Line 50"/>
            <p:cNvSpPr>
              <a:spLocks noChangeShapeType="1"/>
            </p:cNvSpPr>
            <p:nvPr/>
          </p:nvSpPr>
          <p:spPr bwMode="auto">
            <a:xfrm rot="16200000">
              <a:off x="6076922" y="3343647"/>
              <a:ext cx="22860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2931" name="Text Box 51"/>
            <p:cNvSpPr txBox="1">
              <a:spLocks noChangeArrowheads="1"/>
            </p:cNvSpPr>
            <p:nvPr/>
          </p:nvSpPr>
          <p:spPr bwMode="auto">
            <a:xfrm>
              <a:off x="5976987" y="2837235"/>
              <a:ext cx="423488" cy="461963"/>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kumimoji="0" lang="en-US" altLang="zh-CN"/>
                <a:t>O</a:t>
              </a:r>
            </a:p>
          </p:txBody>
        </p:sp>
        <p:grpSp>
          <p:nvGrpSpPr>
            <p:cNvPr id="40978" name="Group 52"/>
            <p:cNvGrpSpPr>
              <a:grpSpLocks/>
            </p:cNvGrpSpPr>
            <p:nvPr/>
          </p:nvGrpSpPr>
          <p:grpSpPr bwMode="auto">
            <a:xfrm>
              <a:off x="5988564" y="3576559"/>
              <a:ext cx="435113" cy="463550"/>
              <a:chOff x="854" y="3720"/>
              <a:chExt cx="242" cy="292"/>
            </a:xfrm>
          </p:grpSpPr>
          <p:sp>
            <p:nvSpPr>
              <p:cNvPr id="762933" name="Text Box 53"/>
              <p:cNvSpPr txBox="1">
                <a:spLocks noChangeArrowheads="1"/>
              </p:cNvSpPr>
              <p:nvPr/>
            </p:nvSpPr>
            <p:spPr bwMode="auto">
              <a:xfrm>
                <a:off x="854" y="3721"/>
                <a:ext cx="162" cy="291"/>
              </a:xfrm>
              <a:prstGeom prst="rect">
                <a:avLst/>
              </a:prstGeom>
              <a:noFill/>
              <a:ln w="9525">
                <a:noFill/>
                <a:miter lim="800000"/>
                <a:headEnd/>
                <a:tailEnd/>
              </a:ln>
              <a:effectLst/>
            </p:spPr>
            <p:txBody>
              <a:bodyPr wrap="none">
                <a:spAutoFit/>
              </a:bodyPr>
              <a:lstStyle/>
              <a:p>
                <a:pPr>
                  <a:defRPr/>
                </a:pPr>
                <a:r>
                  <a:rPr kumimoji="0" lang="en-US" altLang="zh-CN" dirty="0"/>
                  <a:t>•</a:t>
                </a:r>
              </a:p>
            </p:txBody>
          </p:sp>
          <p:sp>
            <p:nvSpPr>
              <p:cNvPr id="762934" name="Text Box 54"/>
              <p:cNvSpPr txBox="1">
                <a:spLocks noChangeArrowheads="1"/>
              </p:cNvSpPr>
              <p:nvPr/>
            </p:nvSpPr>
            <p:spPr bwMode="auto">
              <a:xfrm>
                <a:off x="934" y="3720"/>
                <a:ext cx="162" cy="291"/>
              </a:xfrm>
              <a:prstGeom prst="rect">
                <a:avLst/>
              </a:prstGeom>
              <a:noFill/>
              <a:ln w="9525">
                <a:noFill/>
                <a:miter lim="800000"/>
                <a:headEnd/>
                <a:tailEnd/>
              </a:ln>
              <a:effectLst/>
            </p:spPr>
            <p:txBody>
              <a:bodyPr wrap="none">
                <a:spAutoFit/>
              </a:bodyPr>
              <a:lstStyle/>
              <a:p>
                <a:pPr>
                  <a:defRPr/>
                </a:pPr>
                <a:r>
                  <a:rPr kumimoji="0" lang="en-US" altLang="zh-CN"/>
                  <a:t>•</a:t>
                </a:r>
              </a:p>
            </p:txBody>
          </p:sp>
        </p:grpSp>
        <p:grpSp>
          <p:nvGrpSpPr>
            <p:cNvPr id="40979" name="Group 55"/>
            <p:cNvGrpSpPr>
              <a:grpSpLocks/>
            </p:cNvGrpSpPr>
            <p:nvPr/>
          </p:nvGrpSpPr>
          <p:grpSpPr bwMode="auto">
            <a:xfrm>
              <a:off x="5480998" y="3203045"/>
              <a:ext cx="438434" cy="463550"/>
              <a:chOff x="935" y="3720"/>
              <a:chExt cx="244" cy="292"/>
            </a:xfrm>
          </p:grpSpPr>
          <p:sp>
            <p:nvSpPr>
              <p:cNvPr id="762936" name="Text Box 56"/>
              <p:cNvSpPr txBox="1">
                <a:spLocks noChangeArrowheads="1"/>
              </p:cNvSpPr>
              <p:nvPr/>
            </p:nvSpPr>
            <p:spPr bwMode="auto">
              <a:xfrm>
                <a:off x="1017" y="3721"/>
                <a:ext cx="162" cy="291"/>
              </a:xfrm>
              <a:prstGeom prst="rect">
                <a:avLst/>
              </a:prstGeom>
              <a:noFill/>
              <a:ln w="9525">
                <a:noFill/>
                <a:miter lim="800000"/>
                <a:headEnd/>
                <a:tailEnd/>
              </a:ln>
              <a:effectLst/>
            </p:spPr>
            <p:txBody>
              <a:bodyPr wrap="none">
                <a:spAutoFit/>
              </a:bodyPr>
              <a:lstStyle/>
              <a:p>
                <a:pPr>
                  <a:defRPr/>
                </a:pPr>
                <a:r>
                  <a:rPr kumimoji="0" lang="en-US" altLang="zh-CN"/>
                  <a:t>•</a:t>
                </a:r>
              </a:p>
            </p:txBody>
          </p:sp>
          <p:sp>
            <p:nvSpPr>
              <p:cNvPr id="762937" name="Text Box 57"/>
              <p:cNvSpPr txBox="1">
                <a:spLocks noChangeArrowheads="1"/>
              </p:cNvSpPr>
              <p:nvPr/>
            </p:nvSpPr>
            <p:spPr bwMode="auto">
              <a:xfrm>
                <a:off x="935" y="3720"/>
                <a:ext cx="162" cy="291"/>
              </a:xfrm>
              <a:prstGeom prst="rect">
                <a:avLst/>
              </a:prstGeom>
              <a:noFill/>
              <a:ln w="9525">
                <a:noFill/>
                <a:miter lim="800000"/>
                <a:headEnd/>
                <a:tailEnd/>
              </a:ln>
              <a:effectLst/>
            </p:spPr>
            <p:txBody>
              <a:bodyPr wrap="none">
                <a:spAutoFit/>
              </a:bodyPr>
              <a:lstStyle/>
              <a:p>
                <a:pPr>
                  <a:defRPr/>
                </a:pPr>
                <a:r>
                  <a:rPr kumimoji="0" lang="en-US" altLang="zh-CN"/>
                  <a:t>•</a:t>
                </a:r>
              </a:p>
            </p:txBody>
          </p:sp>
        </p:grpSp>
        <p:grpSp>
          <p:nvGrpSpPr>
            <p:cNvPr id="40980" name="Group 58"/>
            <p:cNvGrpSpPr>
              <a:grpSpLocks/>
            </p:cNvGrpSpPr>
            <p:nvPr/>
          </p:nvGrpSpPr>
          <p:grpSpPr bwMode="auto">
            <a:xfrm>
              <a:off x="5481443" y="3570660"/>
              <a:ext cx="435113" cy="463550"/>
              <a:chOff x="942" y="3720"/>
              <a:chExt cx="243" cy="292"/>
            </a:xfrm>
          </p:grpSpPr>
          <p:sp>
            <p:nvSpPr>
              <p:cNvPr id="762939" name="Text Box 59"/>
              <p:cNvSpPr txBox="1">
                <a:spLocks noChangeArrowheads="1"/>
              </p:cNvSpPr>
              <p:nvPr/>
            </p:nvSpPr>
            <p:spPr bwMode="auto">
              <a:xfrm>
                <a:off x="942" y="3721"/>
                <a:ext cx="162" cy="291"/>
              </a:xfrm>
              <a:prstGeom prst="rect">
                <a:avLst/>
              </a:prstGeom>
              <a:noFill/>
              <a:ln w="9525">
                <a:noFill/>
                <a:miter lim="800000"/>
                <a:headEnd/>
                <a:tailEnd/>
              </a:ln>
              <a:effectLst/>
            </p:spPr>
            <p:txBody>
              <a:bodyPr wrap="none">
                <a:spAutoFit/>
              </a:bodyPr>
              <a:lstStyle/>
              <a:p>
                <a:pPr>
                  <a:defRPr/>
                </a:pPr>
                <a:r>
                  <a:rPr kumimoji="0" lang="en-US" altLang="zh-CN" dirty="0"/>
                  <a:t>•</a:t>
                </a:r>
              </a:p>
            </p:txBody>
          </p:sp>
          <p:sp>
            <p:nvSpPr>
              <p:cNvPr id="762940" name="Text Box 60"/>
              <p:cNvSpPr txBox="1">
                <a:spLocks noChangeArrowheads="1"/>
              </p:cNvSpPr>
              <p:nvPr/>
            </p:nvSpPr>
            <p:spPr bwMode="auto">
              <a:xfrm>
                <a:off x="1023" y="3720"/>
                <a:ext cx="162" cy="291"/>
              </a:xfrm>
              <a:prstGeom prst="rect">
                <a:avLst/>
              </a:prstGeom>
              <a:noFill/>
              <a:ln w="9525">
                <a:noFill/>
                <a:miter lim="800000"/>
                <a:headEnd/>
                <a:tailEnd/>
              </a:ln>
              <a:effectLst/>
            </p:spPr>
            <p:txBody>
              <a:bodyPr wrap="none">
                <a:spAutoFit/>
              </a:bodyPr>
              <a:lstStyle/>
              <a:p>
                <a:pPr>
                  <a:defRPr/>
                </a:pPr>
                <a:r>
                  <a:rPr kumimoji="0" lang="en-US" altLang="zh-CN" dirty="0"/>
                  <a:t>•</a:t>
                </a:r>
              </a:p>
            </p:txBody>
          </p:sp>
        </p:grpSp>
        <p:grpSp>
          <p:nvGrpSpPr>
            <p:cNvPr id="40981" name="Group 61"/>
            <p:cNvGrpSpPr>
              <a:grpSpLocks/>
            </p:cNvGrpSpPr>
            <p:nvPr/>
          </p:nvGrpSpPr>
          <p:grpSpPr bwMode="auto">
            <a:xfrm rot="16200000">
              <a:off x="6756024" y="3405217"/>
              <a:ext cx="419100" cy="466667"/>
              <a:chOff x="842" y="3753"/>
              <a:chExt cx="264" cy="259"/>
            </a:xfrm>
          </p:grpSpPr>
          <p:sp>
            <p:nvSpPr>
              <p:cNvPr id="762942" name="Text Box 62"/>
              <p:cNvSpPr txBox="1">
                <a:spLocks noChangeArrowheads="1"/>
              </p:cNvSpPr>
              <p:nvPr/>
            </p:nvSpPr>
            <p:spPr bwMode="auto">
              <a:xfrm>
                <a:off x="842" y="3753"/>
                <a:ext cx="184" cy="257"/>
              </a:xfrm>
              <a:prstGeom prst="rect">
                <a:avLst/>
              </a:prstGeom>
              <a:noFill/>
              <a:ln w="9525">
                <a:noFill/>
                <a:miter lim="800000"/>
                <a:headEnd/>
                <a:tailEnd/>
              </a:ln>
              <a:effectLst/>
            </p:spPr>
            <p:txBody>
              <a:bodyPr wrap="none">
                <a:spAutoFit/>
              </a:bodyPr>
              <a:lstStyle/>
              <a:p>
                <a:pPr>
                  <a:defRPr/>
                </a:pPr>
                <a:r>
                  <a:rPr kumimoji="0" lang="en-US" altLang="zh-CN" dirty="0"/>
                  <a:t>•</a:t>
                </a:r>
              </a:p>
            </p:txBody>
          </p:sp>
          <p:sp>
            <p:nvSpPr>
              <p:cNvPr id="762943" name="Text Box 63"/>
              <p:cNvSpPr txBox="1">
                <a:spLocks noChangeArrowheads="1"/>
              </p:cNvSpPr>
              <p:nvPr/>
            </p:nvSpPr>
            <p:spPr bwMode="auto">
              <a:xfrm>
                <a:off x="922" y="3755"/>
                <a:ext cx="184" cy="257"/>
              </a:xfrm>
              <a:prstGeom prst="rect">
                <a:avLst/>
              </a:prstGeom>
              <a:noFill/>
              <a:ln w="9525">
                <a:noFill/>
                <a:miter lim="800000"/>
                <a:headEnd/>
                <a:tailEnd/>
              </a:ln>
              <a:effectLst/>
            </p:spPr>
            <p:txBody>
              <a:bodyPr wrap="none">
                <a:spAutoFit/>
              </a:bodyPr>
              <a:lstStyle/>
              <a:p>
                <a:pPr>
                  <a:defRPr/>
                </a:pPr>
                <a:r>
                  <a:rPr kumimoji="0" lang="en-US" altLang="zh-CN" dirty="0"/>
                  <a:t>•</a:t>
                </a:r>
              </a:p>
            </p:txBody>
          </p:sp>
        </p:grpSp>
        <p:grpSp>
          <p:nvGrpSpPr>
            <p:cNvPr id="40982" name="Group 64"/>
            <p:cNvGrpSpPr>
              <a:grpSpLocks/>
            </p:cNvGrpSpPr>
            <p:nvPr/>
          </p:nvGrpSpPr>
          <p:grpSpPr bwMode="auto">
            <a:xfrm>
              <a:off x="6585159" y="3572247"/>
              <a:ext cx="435113" cy="463550"/>
              <a:chOff x="854" y="3720"/>
              <a:chExt cx="242" cy="292"/>
            </a:xfrm>
          </p:grpSpPr>
          <p:sp>
            <p:nvSpPr>
              <p:cNvPr id="762945" name="Text Box 65"/>
              <p:cNvSpPr txBox="1">
                <a:spLocks noChangeArrowheads="1"/>
              </p:cNvSpPr>
              <p:nvPr/>
            </p:nvSpPr>
            <p:spPr bwMode="auto">
              <a:xfrm>
                <a:off x="854" y="3721"/>
                <a:ext cx="162" cy="291"/>
              </a:xfrm>
              <a:prstGeom prst="rect">
                <a:avLst/>
              </a:prstGeom>
              <a:noFill/>
              <a:ln w="9525">
                <a:noFill/>
                <a:miter lim="800000"/>
                <a:headEnd/>
                <a:tailEnd/>
              </a:ln>
              <a:effectLst/>
            </p:spPr>
            <p:txBody>
              <a:bodyPr wrap="none">
                <a:spAutoFit/>
              </a:bodyPr>
              <a:lstStyle/>
              <a:p>
                <a:pPr>
                  <a:defRPr/>
                </a:pPr>
                <a:r>
                  <a:rPr kumimoji="0" lang="en-US" altLang="zh-CN"/>
                  <a:t>•</a:t>
                </a:r>
              </a:p>
            </p:txBody>
          </p:sp>
          <p:sp>
            <p:nvSpPr>
              <p:cNvPr id="762946" name="Text Box 66"/>
              <p:cNvSpPr txBox="1">
                <a:spLocks noChangeArrowheads="1"/>
              </p:cNvSpPr>
              <p:nvPr/>
            </p:nvSpPr>
            <p:spPr bwMode="auto">
              <a:xfrm>
                <a:off x="934" y="3720"/>
                <a:ext cx="162" cy="291"/>
              </a:xfrm>
              <a:prstGeom prst="rect">
                <a:avLst/>
              </a:prstGeom>
              <a:noFill/>
              <a:ln w="9525">
                <a:noFill/>
                <a:miter lim="800000"/>
                <a:headEnd/>
                <a:tailEnd/>
              </a:ln>
              <a:effectLst/>
            </p:spPr>
            <p:txBody>
              <a:bodyPr wrap="none">
                <a:spAutoFit/>
              </a:bodyPr>
              <a:lstStyle/>
              <a:p>
                <a:pPr>
                  <a:defRPr/>
                </a:pPr>
                <a:r>
                  <a:rPr kumimoji="0" lang="en-US" altLang="zh-CN" dirty="0"/>
                  <a:t>•</a:t>
                </a:r>
              </a:p>
            </p:txBody>
          </p:sp>
        </p:grpSp>
        <p:grpSp>
          <p:nvGrpSpPr>
            <p:cNvPr id="40983" name="Group 67"/>
            <p:cNvGrpSpPr>
              <a:grpSpLocks/>
            </p:cNvGrpSpPr>
            <p:nvPr/>
          </p:nvGrpSpPr>
          <p:grpSpPr bwMode="auto">
            <a:xfrm>
              <a:off x="6585159" y="3178547"/>
              <a:ext cx="435113" cy="463550"/>
              <a:chOff x="854" y="3720"/>
              <a:chExt cx="242" cy="292"/>
            </a:xfrm>
          </p:grpSpPr>
          <p:sp>
            <p:nvSpPr>
              <p:cNvPr id="762948" name="Text Box 68"/>
              <p:cNvSpPr txBox="1">
                <a:spLocks noChangeArrowheads="1"/>
              </p:cNvSpPr>
              <p:nvPr/>
            </p:nvSpPr>
            <p:spPr bwMode="auto">
              <a:xfrm>
                <a:off x="854" y="3721"/>
                <a:ext cx="162" cy="291"/>
              </a:xfrm>
              <a:prstGeom prst="rect">
                <a:avLst/>
              </a:prstGeom>
              <a:noFill/>
              <a:ln w="9525">
                <a:noFill/>
                <a:miter lim="800000"/>
                <a:headEnd/>
                <a:tailEnd/>
              </a:ln>
              <a:effectLst/>
            </p:spPr>
            <p:txBody>
              <a:bodyPr wrap="none">
                <a:spAutoFit/>
              </a:bodyPr>
              <a:lstStyle/>
              <a:p>
                <a:pPr>
                  <a:defRPr/>
                </a:pPr>
                <a:r>
                  <a:rPr kumimoji="0" lang="en-US" altLang="zh-CN"/>
                  <a:t>•</a:t>
                </a:r>
              </a:p>
            </p:txBody>
          </p:sp>
          <p:sp>
            <p:nvSpPr>
              <p:cNvPr id="762949" name="Text Box 69"/>
              <p:cNvSpPr txBox="1">
                <a:spLocks noChangeArrowheads="1"/>
              </p:cNvSpPr>
              <p:nvPr/>
            </p:nvSpPr>
            <p:spPr bwMode="auto">
              <a:xfrm>
                <a:off x="934" y="3720"/>
                <a:ext cx="162" cy="291"/>
              </a:xfrm>
              <a:prstGeom prst="rect">
                <a:avLst/>
              </a:prstGeom>
              <a:noFill/>
              <a:ln w="9525">
                <a:noFill/>
                <a:miter lim="800000"/>
                <a:headEnd/>
                <a:tailEnd/>
              </a:ln>
              <a:effectLst/>
            </p:spPr>
            <p:txBody>
              <a:bodyPr wrap="none">
                <a:spAutoFit/>
              </a:bodyPr>
              <a:lstStyle/>
              <a:p>
                <a:pPr>
                  <a:defRPr/>
                </a:pPr>
                <a:r>
                  <a:rPr kumimoji="0" lang="en-US" altLang="zh-CN" dirty="0"/>
                  <a:t>•</a:t>
                </a:r>
              </a:p>
            </p:txBody>
          </p:sp>
        </p:grpSp>
        <p:grpSp>
          <p:nvGrpSpPr>
            <p:cNvPr id="40984" name="Group 70"/>
            <p:cNvGrpSpPr>
              <a:grpSpLocks/>
            </p:cNvGrpSpPr>
            <p:nvPr/>
          </p:nvGrpSpPr>
          <p:grpSpPr bwMode="auto">
            <a:xfrm rot="16200000">
              <a:off x="6152780" y="2827972"/>
              <a:ext cx="419100" cy="471649"/>
              <a:chOff x="842" y="3732"/>
              <a:chExt cx="264" cy="261"/>
            </a:xfrm>
          </p:grpSpPr>
          <p:sp>
            <p:nvSpPr>
              <p:cNvPr id="762951" name="Text Box 71"/>
              <p:cNvSpPr txBox="1">
                <a:spLocks noChangeArrowheads="1"/>
              </p:cNvSpPr>
              <p:nvPr/>
            </p:nvSpPr>
            <p:spPr bwMode="auto">
              <a:xfrm>
                <a:off x="842" y="3737"/>
                <a:ext cx="184" cy="256"/>
              </a:xfrm>
              <a:prstGeom prst="rect">
                <a:avLst/>
              </a:prstGeom>
              <a:noFill/>
              <a:ln w="9525">
                <a:noFill/>
                <a:miter lim="800000"/>
                <a:headEnd/>
                <a:tailEnd/>
              </a:ln>
              <a:effectLst/>
            </p:spPr>
            <p:txBody>
              <a:bodyPr wrap="none">
                <a:spAutoFit/>
              </a:bodyPr>
              <a:lstStyle/>
              <a:p>
                <a:pPr>
                  <a:defRPr/>
                </a:pPr>
                <a:r>
                  <a:rPr kumimoji="0" lang="en-US" altLang="zh-CN"/>
                  <a:t>•</a:t>
                </a:r>
              </a:p>
            </p:txBody>
          </p:sp>
          <p:sp>
            <p:nvSpPr>
              <p:cNvPr id="762952" name="Text Box 72"/>
              <p:cNvSpPr txBox="1">
                <a:spLocks noChangeArrowheads="1"/>
              </p:cNvSpPr>
              <p:nvPr/>
            </p:nvSpPr>
            <p:spPr bwMode="auto">
              <a:xfrm>
                <a:off x="922" y="3732"/>
                <a:ext cx="184" cy="256"/>
              </a:xfrm>
              <a:prstGeom prst="rect">
                <a:avLst/>
              </a:prstGeom>
              <a:noFill/>
              <a:ln w="9525">
                <a:noFill/>
                <a:miter lim="800000"/>
                <a:headEnd/>
                <a:tailEnd/>
              </a:ln>
              <a:effectLst/>
            </p:spPr>
            <p:txBody>
              <a:bodyPr wrap="none">
                <a:spAutoFit/>
              </a:bodyPr>
              <a:lstStyle/>
              <a:p>
                <a:pPr>
                  <a:defRPr/>
                </a:pPr>
                <a:r>
                  <a:rPr kumimoji="0" lang="en-US" altLang="zh-CN" dirty="0"/>
                  <a:t>•</a:t>
                </a:r>
              </a:p>
            </p:txBody>
          </p:sp>
        </p:grpSp>
        <p:grpSp>
          <p:nvGrpSpPr>
            <p:cNvPr id="40985" name="Group 73"/>
            <p:cNvGrpSpPr>
              <a:grpSpLocks/>
            </p:cNvGrpSpPr>
            <p:nvPr/>
          </p:nvGrpSpPr>
          <p:grpSpPr bwMode="auto">
            <a:xfrm rot="16200000">
              <a:off x="5774080" y="2822073"/>
              <a:ext cx="419100" cy="471649"/>
              <a:chOff x="842" y="3732"/>
              <a:chExt cx="264" cy="261"/>
            </a:xfrm>
          </p:grpSpPr>
          <p:sp>
            <p:nvSpPr>
              <p:cNvPr id="762954" name="Text Box 74"/>
              <p:cNvSpPr txBox="1">
                <a:spLocks noChangeArrowheads="1"/>
              </p:cNvSpPr>
              <p:nvPr/>
            </p:nvSpPr>
            <p:spPr bwMode="auto">
              <a:xfrm>
                <a:off x="842" y="3737"/>
                <a:ext cx="184" cy="256"/>
              </a:xfrm>
              <a:prstGeom prst="rect">
                <a:avLst/>
              </a:prstGeom>
              <a:noFill/>
              <a:ln w="9525">
                <a:noFill/>
                <a:miter lim="800000"/>
                <a:headEnd/>
                <a:tailEnd/>
              </a:ln>
              <a:effectLst/>
            </p:spPr>
            <p:txBody>
              <a:bodyPr wrap="none">
                <a:spAutoFit/>
              </a:bodyPr>
              <a:lstStyle/>
              <a:p>
                <a:pPr>
                  <a:defRPr/>
                </a:pPr>
                <a:r>
                  <a:rPr kumimoji="0" lang="en-US" altLang="zh-CN"/>
                  <a:t>•</a:t>
                </a:r>
              </a:p>
            </p:txBody>
          </p:sp>
          <p:sp>
            <p:nvSpPr>
              <p:cNvPr id="762955" name="Text Box 75"/>
              <p:cNvSpPr txBox="1">
                <a:spLocks noChangeArrowheads="1"/>
              </p:cNvSpPr>
              <p:nvPr/>
            </p:nvSpPr>
            <p:spPr bwMode="auto">
              <a:xfrm>
                <a:off x="922" y="3732"/>
                <a:ext cx="184" cy="256"/>
              </a:xfrm>
              <a:prstGeom prst="rect">
                <a:avLst/>
              </a:prstGeom>
              <a:noFill/>
              <a:ln w="9525">
                <a:noFill/>
                <a:miter lim="800000"/>
                <a:headEnd/>
                <a:tailEnd/>
              </a:ln>
              <a:effectLst/>
            </p:spPr>
            <p:txBody>
              <a:bodyPr wrap="none">
                <a:spAutoFit/>
              </a:bodyPr>
              <a:lstStyle/>
              <a:p>
                <a:pPr>
                  <a:defRPr/>
                </a:pPr>
                <a:r>
                  <a:rPr kumimoji="0" lang="en-US" altLang="zh-CN"/>
                  <a:t>•</a:t>
                </a:r>
              </a:p>
            </p:txBody>
          </p:sp>
        </p:grpSp>
        <p:sp>
          <p:nvSpPr>
            <p:cNvPr id="40986" name="Oval 76"/>
            <p:cNvSpPr>
              <a:spLocks noChangeArrowheads="1"/>
            </p:cNvSpPr>
            <p:nvPr/>
          </p:nvSpPr>
          <p:spPr bwMode="auto">
            <a:xfrm>
              <a:off x="5861664" y="3367458"/>
              <a:ext cx="697509" cy="64770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endParaRPr lang="zh-CN" altLang="en-US"/>
            </a:p>
          </p:txBody>
        </p:sp>
      </p:grpSp>
      <p:sp>
        <p:nvSpPr>
          <p:cNvPr id="762957" name="Text Box 77"/>
          <p:cNvSpPr txBox="1">
            <a:spLocks noChangeArrowheads="1"/>
          </p:cNvSpPr>
          <p:nvPr/>
        </p:nvSpPr>
        <p:spPr bwMode="auto">
          <a:xfrm>
            <a:off x="1317625" y="5703342"/>
            <a:ext cx="2322513" cy="461962"/>
          </a:xfrm>
          <a:prstGeom prst="rect">
            <a:avLst/>
          </a:prstGeom>
          <a:noFill/>
          <a:ln w="9525">
            <a:noFill/>
            <a:miter lim="800000"/>
            <a:headEnd/>
            <a:tailEnd/>
          </a:ln>
          <a:effectLst/>
        </p:spPr>
        <p:txBody>
          <a:bodyPr wrap="none">
            <a:spAutoFit/>
          </a:bodyPr>
          <a:lstStyle/>
          <a:p>
            <a:pPr>
              <a:defRPr/>
            </a:pPr>
            <a:r>
              <a:rPr kumimoji="0" lang="en-US" altLang="zh-CN" dirty="0">
                <a:solidFill>
                  <a:srgbClr val="0000FF"/>
                </a:solidFill>
              </a:rPr>
              <a:t>HClO</a:t>
            </a:r>
            <a:r>
              <a:rPr kumimoji="0" lang="en-US" altLang="zh-CN" baseline="-25000" dirty="0">
                <a:solidFill>
                  <a:srgbClr val="0000FF"/>
                </a:solidFill>
              </a:rPr>
              <a:t>3</a:t>
            </a:r>
            <a:r>
              <a:rPr kumimoji="0" lang="en-US" altLang="zh-CN" dirty="0">
                <a:solidFill>
                  <a:srgbClr val="0000FF"/>
                </a:solidFill>
              </a:rPr>
              <a:t> &gt; HBrO</a:t>
            </a:r>
            <a:r>
              <a:rPr kumimoji="0" lang="en-US" altLang="zh-CN" baseline="-25000" dirty="0">
                <a:solidFill>
                  <a:srgbClr val="0000FF"/>
                </a:solidFill>
              </a:rPr>
              <a:t>3</a:t>
            </a:r>
            <a:endParaRPr kumimoji="0" lang="en-US" altLang="zh-CN" dirty="0">
              <a:solidFill>
                <a:srgbClr val="0000FF"/>
              </a:solidFill>
            </a:endParaRPr>
          </a:p>
        </p:txBody>
      </p:sp>
      <p:pic>
        <p:nvPicPr>
          <p:cNvPr id="40970" name="Picture 78" descr="15_tap627"/>
          <p:cNvPicPr>
            <a:picLocks noChangeAspect="1" noChangeArrowheads="1"/>
          </p:cNvPicPr>
          <p:nvPr/>
        </p:nvPicPr>
        <p:blipFill>
          <a:blip r:embed="rId2">
            <a:extLst>
              <a:ext uri="{28A0092B-C50C-407E-A947-70E740481C1C}">
                <a14:useLocalDpi xmlns:a14="http://schemas.microsoft.com/office/drawing/2010/main" val="0"/>
              </a:ext>
            </a:extLst>
          </a:blip>
          <a:srcRect t="23750" b="10001"/>
          <a:stretch>
            <a:fillRect/>
          </a:stretch>
        </p:blipFill>
        <p:spPr bwMode="auto">
          <a:xfrm>
            <a:off x="4142097" y="4725144"/>
            <a:ext cx="3739529" cy="18590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0" name="矩形 79"/>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82" name="页脚占位符 1"/>
          <p:cNvSpPr>
            <a:spLocks noGrp="1"/>
          </p:cNvSpPr>
          <p:nvPr>
            <p:ph type="ftr" sz="quarter" idx="10"/>
          </p:nvPr>
        </p:nvSpPr>
        <p:spPr>
          <a:xfrm>
            <a:off x="0" y="6553200"/>
            <a:ext cx="457200" cy="228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2371A666-4827-42C6-B7D7-4A6AC365699C}" type="slidenum">
              <a:rPr lang="zh-CN" altLang="en-US" sz="1400" smtClean="0"/>
              <a:pPr eaLnBrk="1" hangingPunct="1"/>
              <a:t>39</a:t>
            </a:fld>
            <a:endParaRPr lang="en-US" altLang="zh-CN" sz="1400" dirty="0"/>
          </a:p>
        </p:txBody>
      </p:sp>
      <p:sp>
        <p:nvSpPr>
          <p:cNvPr id="84" name="Rectangle 6"/>
          <p:cNvSpPr>
            <a:spLocks noChangeArrowheads="1"/>
          </p:cNvSpPr>
          <p:nvPr/>
        </p:nvSpPr>
        <p:spPr bwMode="auto">
          <a:xfrm>
            <a:off x="683568" y="116632"/>
            <a:ext cx="7772400"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mj-ea"/>
                <a:ea typeface="+mj-ea"/>
              </a:rPr>
              <a:t>酸碱强弱与分子结构的关系</a:t>
            </a:r>
          </a:p>
        </p:txBody>
      </p:sp>
    </p:spTree>
    <p:extLst>
      <p:ext uri="{BB962C8B-B14F-4D97-AF65-F5344CB8AC3E}">
        <p14:creationId xmlns:p14="http://schemas.microsoft.com/office/powerpoint/2010/main" val="13539439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fld id="{14AD5908-9AF3-475B-BEEF-4EA0AD070762}" type="slidenum">
              <a:rPr lang="zh-CN" altLang="en-US" smtClean="0">
                <a:solidFill>
                  <a:srgbClr val="000000"/>
                </a:solidFill>
              </a:rPr>
              <a:pPr>
                <a:defRPr/>
              </a:pPr>
              <a:t>4</a:t>
            </a:fld>
            <a:endParaRPr lang="en-US" altLang="zh-CN">
              <a:solidFill>
                <a:srgbClr val="000000"/>
              </a:solidFill>
            </a:endParaRPr>
          </a:p>
        </p:txBody>
      </p:sp>
      <p:pic>
        <p:nvPicPr>
          <p:cNvPr id="134150" name="Picture 6" descr="2001年中国环境状况公报(2) - 环保法规脍炙人口 - doc环保水保法规暨文学大观园"/>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448" y="983268"/>
            <a:ext cx="3496766" cy="2548277"/>
          </a:xfrm>
          <a:prstGeom prst="rect">
            <a:avLst/>
          </a:prstGeom>
          <a:noFill/>
          <a:extLst>
            <a:ext uri="{909E8E84-426E-40DD-AFC4-6F175D3DCCD1}">
              <a14:hiddenFill xmlns:a14="http://schemas.microsoft.com/office/drawing/2010/main">
                <a:solidFill>
                  <a:srgbClr val="FFFFFF"/>
                </a:solidFill>
              </a14:hiddenFill>
            </a:ext>
          </a:extLst>
        </p:spPr>
      </p:pic>
      <p:sp>
        <p:nvSpPr>
          <p:cNvPr id="6" name="Text Box 3"/>
          <p:cNvSpPr txBox="1">
            <a:spLocks noChangeArrowheads="1"/>
          </p:cNvSpPr>
          <p:nvPr/>
        </p:nvSpPr>
        <p:spPr bwMode="auto">
          <a:xfrm>
            <a:off x="192770" y="5970810"/>
            <a:ext cx="4343747" cy="728084"/>
          </a:xfrm>
          <a:prstGeom prst="rect">
            <a:avLst/>
          </a:prstGeom>
          <a:noFill/>
          <a:ln w="9525">
            <a:noFill/>
            <a:miter lim="800000"/>
            <a:headEnd/>
            <a:tailEnd/>
          </a:ln>
          <a:effectLst/>
        </p:spPr>
        <p:txBody>
          <a:bodyPr wrap="square">
            <a:spAutoFit/>
          </a:bodyPr>
          <a:lstStyle/>
          <a:p>
            <a:pPr algn="ctr">
              <a:lnSpc>
                <a:spcPct val="110000"/>
              </a:lnSpc>
              <a:defRPr/>
            </a:pPr>
            <a:r>
              <a:rPr kumimoji="0" lang="zh-CN" altLang="en-US" sz="2000" b="0" dirty="0">
                <a:latin typeface="+mj-ea"/>
                <a:ea typeface="+mj-ea"/>
              </a:rPr>
              <a:t>酸雨：曲线代表</a:t>
            </a:r>
            <a:r>
              <a:rPr kumimoji="0" lang="en-US" altLang="zh-CN" sz="2000" b="0" dirty="0">
                <a:latin typeface="+mj-ea"/>
                <a:ea typeface="+mj-ea"/>
              </a:rPr>
              <a:t>PH</a:t>
            </a:r>
            <a:r>
              <a:rPr kumimoji="0" lang="zh-CN" altLang="en-US" sz="2000" b="0" dirty="0">
                <a:latin typeface="+mj-ea"/>
                <a:ea typeface="+mj-ea"/>
              </a:rPr>
              <a:t>等值线。酸雨主要来源于排入大气中的氮和硫的氧化物</a:t>
            </a:r>
            <a:endParaRPr kumimoji="0" lang="en-US" altLang="zh-CN" sz="2000" b="0" dirty="0">
              <a:latin typeface="+mj-ea"/>
              <a:ea typeface="+mj-ea"/>
            </a:endParaRPr>
          </a:p>
        </p:txBody>
      </p:sp>
      <p:sp>
        <p:nvSpPr>
          <p:cNvPr id="7" name="矩形 6"/>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8" name="Rectangle 6"/>
          <p:cNvSpPr>
            <a:spLocks noChangeArrowheads="1"/>
          </p:cNvSpPr>
          <p:nvPr/>
        </p:nvSpPr>
        <p:spPr bwMode="auto">
          <a:xfrm>
            <a:off x="755650" y="122531"/>
            <a:ext cx="7772400" cy="762000"/>
          </a:xfrm>
          <a:prstGeom prst="rect">
            <a:avLst/>
          </a:prstGeom>
          <a:noFill/>
          <a:ln w="9525">
            <a:noFill/>
            <a:miter lim="800000"/>
            <a:headEnd/>
            <a:tailEnd/>
          </a:ln>
        </p:spPr>
        <p:txBody>
          <a:bodyPr anchor="ctr"/>
          <a:lstStyle/>
          <a:p>
            <a:pPr algn="ctr">
              <a:defRPr/>
            </a:pPr>
            <a:r>
              <a:rPr lang="en-US" altLang="zh-CN" sz="3200" dirty="0">
                <a:solidFill>
                  <a:srgbClr val="3333CC">
                    <a:lumMod val="50000"/>
                  </a:srgbClr>
                </a:solidFill>
                <a:latin typeface="+mn-lt"/>
                <a:ea typeface="黑体"/>
              </a:rPr>
              <a:t>6.1  </a:t>
            </a:r>
            <a:r>
              <a:rPr lang="zh-CN" altLang="en-US" sz="3200" dirty="0">
                <a:solidFill>
                  <a:srgbClr val="3333CC">
                    <a:lumMod val="50000"/>
                  </a:srgbClr>
                </a:solidFill>
                <a:latin typeface="+mn-lt"/>
                <a:ea typeface="黑体"/>
              </a:rPr>
              <a:t>酸碱理论</a:t>
            </a:r>
          </a:p>
        </p:txBody>
      </p:sp>
      <p:pic>
        <p:nvPicPr>
          <p:cNvPr id="9" name="Picture 2"/>
          <p:cNvPicPr>
            <a:picLocks noChangeAspect="1" noChangeArrowheads="1"/>
          </p:cNvPicPr>
          <p:nvPr/>
        </p:nvPicPr>
        <p:blipFill>
          <a:blip r:embed="rId3">
            <a:lum bright="-24000" contrast="30000"/>
            <a:extLst>
              <a:ext uri="{28A0092B-C50C-407E-A947-70E740481C1C}">
                <a14:useLocalDpi xmlns:a14="http://schemas.microsoft.com/office/drawing/2010/main" val="0"/>
              </a:ext>
            </a:extLst>
          </a:blip>
          <a:srcRect t="6018" b="6018"/>
          <a:stretch>
            <a:fillRect/>
          </a:stretch>
        </p:blipFill>
        <p:spPr bwMode="auto">
          <a:xfrm>
            <a:off x="587660" y="3631997"/>
            <a:ext cx="3306522" cy="2338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 name="表格 2">
            <a:extLst>
              <a:ext uri="{FF2B5EF4-FFF2-40B4-BE49-F238E27FC236}">
                <a16:creationId xmlns:a16="http://schemas.microsoft.com/office/drawing/2014/main" id="{0588F6CD-061C-BD49-AA7F-22B6722D9D82}"/>
              </a:ext>
            </a:extLst>
          </p:cNvPr>
          <p:cNvGraphicFramePr>
            <a:graphicFrameLocks noGrp="1"/>
          </p:cNvGraphicFramePr>
          <p:nvPr>
            <p:extLst>
              <p:ext uri="{D42A27DB-BD31-4B8C-83A1-F6EECF244321}">
                <p14:modId xmlns:p14="http://schemas.microsoft.com/office/powerpoint/2010/main" val="1784911123"/>
              </p:ext>
            </p:extLst>
          </p:nvPr>
        </p:nvGraphicFramePr>
        <p:xfrm>
          <a:off x="4641850" y="1916832"/>
          <a:ext cx="4320480" cy="4145280"/>
        </p:xfrm>
        <a:graphic>
          <a:graphicData uri="http://schemas.openxmlformats.org/drawingml/2006/table">
            <a:tbl>
              <a:tblPr firstRow="1" bandRow="1">
                <a:tableStyleId>{93296810-A885-4BE3-A3E7-6D5BEEA58F35}</a:tableStyleId>
              </a:tblPr>
              <a:tblGrid>
                <a:gridCol w="1440160">
                  <a:extLst>
                    <a:ext uri="{9D8B030D-6E8A-4147-A177-3AD203B41FA5}">
                      <a16:colId xmlns:a16="http://schemas.microsoft.com/office/drawing/2014/main" val="3462725500"/>
                    </a:ext>
                  </a:extLst>
                </a:gridCol>
                <a:gridCol w="720080">
                  <a:extLst>
                    <a:ext uri="{9D8B030D-6E8A-4147-A177-3AD203B41FA5}">
                      <a16:colId xmlns:a16="http://schemas.microsoft.com/office/drawing/2014/main" val="1264090468"/>
                    </a:ext>
                  </a:extLst>
                </a:gridCol>
                <a:gridCol w="2160240">
                  <a:extLst>
                    <a:ext uri="{9D8B030D-6E8A-4147-A177-3AD203B41FA5}">
                      <a16:colId xmlns:a16="http://schemas.microsoft.com/office/drawing/2014/main" val="1719158262"/>
                    </a:ext>
                  </a:extLst>
                </a:gridCol>
              </a:tblGrid>
              <a:tr h="367277">
                <a:tc>
                  <a:txBody>
                    <a:bodyPr/>
                    <a:lstStyle/>
                    <a:p>
                      <a:pPr algn="ctr"/>
                      <a:r>
                        <a:rPr lang="zh-CN" altLang="en-US" sz="2000" b="1" dirty="0"/>
                        <a:t>名称</a:t>
                      </a:r>
                    </a:p>
                  </a:txBody>
                  <a:tcPr/>
                </a:tc>
                <a:tc>
                  <a:txBody>
                    <a:bodyPr/>
                    <a:lstStyle/>
                    <a:p>
                      <a:pPr algn="ctr"/>
                      <a:r>
                        <a:rPr lang="en-US" altLang="zh-CN" sz="2000" b="1" dirty="0"/>
                        <a:t>pH</a:t>
                      </a:r>
                      <a:endParaRPr lang="zh-CN" altLang="en-US" sz="2000" b="1" dirty="0"/>
                    </a:p>
                  </a:txBody>
                  <a:tcPr/>
                </a:tc>
                <a:tc>
                  <a:txBody>
                    <a:bodyPr/>
                    <a:lstStyle/>
                    <a:p>
                      <a:pPr algn="ctr"/>
                      <a:r>
                        <a:rPr lang="zh-CN" altLang="en-US" sz="2000" b="1" dirty="0"/>
                        <a:t>包装说明</a:t>
                      </a:r>
                    </a:p>
                  </a:txBody>
                  <a:tcPr/>
                </a:tc>
                <a:extLst>
                  <a:ext uri="{0D108BD9-81ED-4DB2-BD59-A6C34878D82A}">
                    <a16:rowId xmlns:a16="http://schemas.microsoft.com/office/drawing/2014/main" val="1442280330"/>
                  </a:ext>
                </a:extLst>
              </a:tr>
              <a:tr h="367277">
                <a:tc>
                  <a:txBody>
                    <a:bodyPr/>
                    <a:lstStyle/>
                    <a:p>
                      <a:pPr algn="ctr"/>
                      <a:r>
                        <a:rPr lang="zh-CN" altLang="en-US" sz="2000" b="1" dirty="0"/>
                        <a:t>碱法</a:t>
                      </a:r>
                      <a:endParaRPr lang="en-US" altLang="zh-CN" sz="2000" b="1" dirty="0"/>
                    </a:p>
                    <a:p>
                      <a:pPr algn="ctr"/>
                      <a:r>
                        <a:rPr lang="zh-CN" altLang="en-US" sz="2000" b="1" dirty="0"/>
                        <a:t>苏打水</a:t>
                      </a:r>
                      <a:endParaRPr lang="en-US" altLang="zh-CN" sz="2000" b="1" dirty="0"/>
                    </a:p>
                    <a:p>
                      <a:pPr algn="ctr"/>
                      <a:r>
                        <a:rPr lang="zh-CN" altLang="en-US" sz="2000" b="1" dirty="0"/>
                        <a:t>海之言</a:t>
                      </a:r>
                      <a:endParaRPr lang="en-US" altLang="zh-CN" sz="2000" b="1" dirty="0"/>
                    </a:p>
                    <a:p>
                      <a:pPr algn="ctr"/>
                      <a:r>
                        <a:rPr lang="zh-CN" altLang="en-US" sz="2000" b="1" dirty="0"/>
                        <a:t>宝矿力</a:t>
                      </a:r>
                      <a:endParaRPr lang="en-US" altLang="zh-CN" sz="2000" b="1" dirty="0"/>
                    </a:p>
                    <a:p>
                      <a:pPr algn="ctr"/>
                      <a:r>
                        <a:rPr lang="zh-CN" altLang="en-US" sz="2000" b="1" dirty="0"/>
                        <a:t>怡宝</a:t>
                      </a:r>
                      <a:endParaRPr lang="en-US" altLang="zh-CN" sz="2000" b="1" dirty="0"/>
                    </a:p>
                    <a:p>
                      <a:pPr algn="ctr"/>
                      <a:r>
                        <a:rPr lang="zh-CN" altLang="en-US" sz="2000" b="1" dirty="0"/>
                        <a:t>雀巢</a:t>
                      </a:r>
                      <a:endParaRPr lang="en-US" altLang="zh-CN" sz="2000" b="1" dirty="0"/>
                    </a:p>
                    <a:p>
                      <a:pPr algn="ctr"/>
                      <a:r>
                        <a:rPr lang="zh-CN" altLang="en-US" sz="2000" b="1" dirty="0"/>
                        <a:t>农夫山泉</a:t>
                      </a:r>
                      <a:endParaRPr lang="en-US" altLang="zh-CN" sz="2000" b="1" dirty="0"/>
                    </a:p>
                    <a:p>
                      <a:pPr algn="ctr"/>
                      <a:r>
                        <a:rPr lang="zh-CN" altLang="en-US" sz="2000" b="1" dirty="0"/>
                        <a:t>农夫山泉</a:t>
                      </a:r>
                      <a:endParaRPr lang="en-US" altLang="zh-CN" sz="2000" b="1" dirty="0"/>
                    </a:p>
                    <a:p>
                      <a:pPr algn="ctr"/>
                      <a:r>
                        <a:rPr lang="zh-CN" altLang="en-US" sz="2000" b="1" dirty="0"/>
                        <a:t>依云</a:t>
                      </a:r>
                      <a:endParaRPr lang="en-US" altLang="zh-CN" sz="2000" b="1" dirty="0"/>
                    </a:p>
                    <a:p>
                      <a:pPr algn="ctr"/>
                      <a:r>
                        <a:rPr lang="zh-CN" altLang="en-US" sz="2000" b="1" dirty="0"/>
                        <a:t>昆仑山</a:t>
                      </a:r>
                      <a:endParaRPr lang="en-US" altLang="zh-CN" sz="2000" b="1" dirty="0"/>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t>百岁山</a:t>
                      </a:r>
                      <a:endParaRPr lang="en-US" altLang="zh-CN" sz="2000" b="1" dirty="0"/>
                    </a:p>
                    <a:p>
                      <a:pPr algn="ctr"/>
                      <a:r>
                        <a:rPr lang="zh-CN" altLang="en-US" sz="2000" b="1" dirty="0"/>
                        <a:t>屈臣氏</a:t>
                      </a:r>
                    </a:p>
                  </a:txBody>
                  <a:tcPr/>
                </a:tc>
                <a:tc>
                  <a:txBody>
                    <a:bodyPr/>
                    <a:lstStyle/>
                    <a:p>
                      <a:pPr algn="ctr"/>
                      <a:r>
                        <a:rPr lang="en-US" altLang="zh-CN" sz="2000" b="1" dirty="0"/>
                        <a:t>3</a:t>
                      </a:r>
                    </a:p>
                    <a:p>
                      <a:pPr algn="ctr"/>
                      <a:r>
                        <a:rPr lang="en-US" altLang="zh-CN" sz="2000" b="1" dirty="0"/>
                        <a:t>7</a:t>
                      </a:r>
                    </a:p>
                    <a:p>
                      <a:pPr algn="ctr"/>
                      <a:r>
                        <a:rPr lang="en-US" altLang="zh-CN" sz="2000" b="1" dirty="0"/>
                        <a:t>3</a:t>
                      </a:r>
                    </a:p>
                    <a:p>
                      <a:pPr algn="ctr"/>
                      <a:r>
                        <a:rPr lang="en-US" altLang="zh-CN" sz="2000" b="1" dirty="0"/>
                        <a:t>3</a:t>
                      </a:r>
                    </a:p>
                    <a:p>
                      <a:pPr algn="ctr"/>
                      <a:r>
                        <a:rPr lang="en-US" altLang="zh-CN" sz="2000" b="1" dirty="0"/>
                        <a:t>6</a:t>
                      </a:r>
                    </a:p>
                    <a:p>
                      <a:pPr algn="ctr"/>
                      <a:r>
                        <a:rPr lang="en-US" altLang="zh-CN" sz="2000" b="1" dirty="0"/>
                        <a:t>7</a:t>
                      </a:r>
                    </a:p>
                    <a:p>
                      <a:pPr algn="ctr"/>
                      <a:r>
                        <a:rPr lang="en-US" altLang="zh-CN" sz="2000" b="1" dirty="0"/>
                        <a:t>7</a:t>
                      </a:r>
                    </a:p>
                    <a:p>
                      <a:pPr algn="ctr"/>
                      <a:r>
                        <a:rPr lang="en-US" altLang="zh-CN" sz="2000" b="1" dirty="0"/>
                        <a:t>5</a:t>
                      </a:r>
                    </a:p>
                    <a:p>
                      <a:pPr algn="ctr"/>
                      <a:r>
                        <a:rPr lang="en-US" altLang="zh-CN" sz="2000" b="1" dirty="0"/>
                        <a:t>8</a:t>
                      </a:r>
                    </a:p>
                    <a:p>
                      <a:pPr algn="ctr"/>
                      <a:r>
                        <a:rPr lang="en-US" altLang="zh-CN" sz="2000" b="1" dirty="0"/>
                        <a:t>8</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t>6</a:t>
                      </a:r>
                    </a:p>
                    <a:p>
                      <a:pPr algn="ctr"/>
                      <a:r>
                        <a:rPr lang="en-US" altLang="zh-CN" sz="2000" b="1" dirty="0"/>
                        <a:t>5</a:t>
                      </a:r>
                      <a:endParaRPr lang="zh-CN" altLang="en-US" sz="2000" b="1" dirty="0"/>
                    </a:p>
                  </a:txBody>
                  <a:tcPr/>
                </a:tc>
                <a:tc>
                  <a:txBody>
                    <a:bodyPr/>
                    <a:lstStyle/>
                    <a:p>
                      <a:pPr algn="ctr"/>
                      <a:r>
                        <a:rPr lang="zh-CN" altLang="en-US" sz="2000" b="1" dirty="0"/>
                        <a:t>苏打汽水</a:t>
                      </a:r>
                      <a:endParaRPr lang="en-US" altLang="zh-CN" sz="2000" b="1" dirty="0"/>
                    </a:p>
                    <a:p>
                      <a:pPr algn="ctr"/>
                      <a:r>
                        <a:rPr lang="zh-CN" altLang="en-US" sz="2000" b="1" dirty="0"/>
                        <a:t>苏打水</a:t>
                      </a:r>
                      <a:endParaRPr lang="en-US" altLang="zh-CN" sz="2000" b="1" dirty="0"/>
                    </a:p>
                    <a:p>
                      <a:pPr algn="ctr"/>
                      <a:r>
                        <a:rPr lang="zh-CN" altLang="en-US" sz="2000" b="1" dirty="0"/>
                        <a:t>果味饮料</a:t>
                      </a:r>
                      <a:endParaRPr lang="en-US" altLang="zh-CN" sz="2000" b="1" dirty="0"/>
                    </a:p>
                    <a:p>
                      <a:pPr algn="ctr"/>
                      <a:r>
                        <a:rPr lang="zh-CN" altLang="en-US" sz="2000" b="1" dirty="0"/>
                        <a:t>电解质补充饮料</a:t>
                      </a:r>
                      <a:endParaRPr lang="en-US" altLang="zh-CN" sz="2000" b="1" dirty="0"/>
                    </a:p>
                    <a:p>
                      <a:pPr algn="ctr"/>
                      <a:r>
                        <a:rPr lang="zh-CN" altLang="en-US" sz="2000" b="1" dirty="0"/>
                        <a:t>饮用纯净水</a:t>
                      </a:r>
                      <a:endParaRPr lang="en-US" altLang="zh-CN" sz="2000" b="1" dirty="0"/>
                    </a:p>
                    <a:p>
                      <a:pPr algn="ctr"/>
                      <a:r>
                        <a:rPr lang="zh-CN" altLang="en-US" sz="2000" b="1" dirty="0"/>
                        <a:t>包装饮用水</a:t>
                      </a:r>
                      <a:endParaRPr lang="en-US" altLang="zh-CN" sz="2000" b="1" dirty="0"/>
                    </a:p>
                    <a:p>
                      <a:pPr algn="ctr"/>
                      <a:r>
                        <a:rPr lang="zh-CN" altLang="en-US" sz="2000" b="1" dirty="0"/>
                        <a:t>饮用天然水</a:t>
                      </a:r>
                      <a:endParaRPr lang="en-US" altLang="zh-CN" sz="2000" b="1" dirty="0"/>
                    </a:p>
                    <a:p>
                      <a:pPr algn="ctr"/>
                      <a:r>
                        <a:rPr lang="zh-CN" altLang="en-US" sz="2000" b="1" dirty="0"/>
                        <a:t>天然矿泉水</a:t>
                      </a:r>
                      <a:endParaRPr lang="en-US" altLang="zh-CN" sz="2000" b="1" dirty="0"/>
                    </a:p>
                    <a:p>
                      <a:pPr algn="ctr"/>
                      <a:r>
                        <a:rPr lang="zh-CN" altLang="en-US" sz="2000" b="1" dirty="0"/>
                        <a:t>天然矿泉水</a:t>
                      </a:r>
                      <a:endParaRPr lang="en-US" altLang="zh-CN" sz="2000" b="1" dirty="0"/>
                    </a:p>
                    <a:p>
                      <a:pPr algn="ctr"/>
                      <a:r>
                        <a:rPr lang="zh-CN" altLang="en-US" sz="2000" b="1" dirty="0"/>
                        <a:t>雪山矿泉水</a:t>
                      </a:r>
                      <a:endParaRPr lang="en-US" altLang="zh-CN" sz="2000" b="1" dirty="0"/>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t>饮用天然矿泉水</a:t>
                      </a:r>
                      <a:endParaRPr lang="en-US" altLang="zh-CN" sz="2000" b="1" dirty="0"/>
                    </a:p>
                    <a:p>
                      <a:pPr algn="ctr"/>
                      <a:r>
                        <a:rPr lang="zh-CN" altLang="en-US" sz="2000" b="1" dirty="0"/>
                        <a:t>蒸馏水</a:t>
                      </a:r>
                    </a:p>
                  </a:txBody>
                  <a:tcPr/>
                </a:tc>
                <a:extLst>
                  <a:ext uri="{0D108BD9-81ED-4DB2-BD59-A6C34878D82A}">
                    <a16:rowId xmlns:a16="http://schemas.microsoft.com/office/drawing/2014/main" val="1499733668"/>
                  </a:ext>
                </a:extLst>
              </a:tr>
            </a:tbl>
          </a:graphicData>
        </a:graphic>
      </p:graphicFrame>
      <p:sp>
        <p:nvSpPr>
          <p:cNvPr id="4" name="文本框 3">
            <a:extLst>
              <a:ext uri="{FF2B5EF4-FFF2-40B4-BE49-F238E27FC236}">
                <a16:creationId xmlns:a16="http://schemas.microsoft.com/office/drawing/2014/main" id="{49531B36-4AC2-7C40-9CCB-43C2CB5D596A}"/>
              </a:ext>
            </a:extLst>
          </p:cNvPr>
          <p:cNvSpPr txBox="1"/>
          <p:nvPr/>
        </p:nvSpPr>
        <p:spPr>
          <a:xfrm>
            <a:off x="4936781" y="1311444"/>
            <a:ext cx="3589444" cy="461665"/>
          </a:xfrm>
          <a:prstGeom prst="rect">
            <a:avLst/>
          </a:prstGeom>
          <a:noFill/>
        </p:spPr>
        <p:txBody>
          <a:bodyPr wrap="none" rtlCol="0">
            <a:spAutoFit/>
          </a:bodyPr>
          <a:lstStyle/>
          <a:p>
            <a:r>
              <a:rPr lang="zh-CN" altLang="en-GB" dirty="0">
                <a:latin typeface="+mj-ea"/>
                <a:ea typeface="+mj-ea"/>
              </a:rPr>
              <a:t>不同</a:t>
            </a:r>
            <a:r>
              <a:rPr lang="zh-CN" altLang="en-US" dirty="0">
                <a:latin typeface="+mj-ea"/>
                <a:ea typeface="+mj-ea"/>
              </a:rPr>
              <a:t>瓶装水和饮料的</a:t>
            </a:r>
            <a:r>
              <a:rPr lang="en-US" altLang="zh-CN" dirty="0">
                <a:latin typeface="+mj-ea"/>
                <a:ea typeface="+mj-ea"/>
              </a:rPr>
              <a:t>pH</a:t>
            </a:r>
            <a:r>
              <a:rPr lang="zh-CN" altLang="en-US" dirty="0">
                <a:latin typeface="+mj-ea"/>
                <a:ea typeface="+mj-ea"/>
              </a:rPr>
              <a:t>值</a:t>
            </a:r>
            <a:endParaRPr kumimoji="1" lang="zh-CN" altLang="en-US" dirty="0">
              <a:latin typeface="+mj-ea"/>
              <a:ea typeface="+mj-ea"/>
            </a:endParaRPr>
          </a:p>
        </p:txBody>
      </p:sp>
    </p:spTree>
    <p:extLst>
      <p:ext uri="{BB962C8B-B14F-4D97-AF65-F5344CB8AC3E}">
        <p14:creationId xmlns:p14="http://schemas.microsoft.com/office/powerpoint/2010/main" val="11122645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3907" name="Text Box 3"/>
          <p:cNvSpPr txBox="1">
            <a:spLocks noChangeArrowheads="1"/>
          </p:cNvSpPr>
          <p:nvPr/>
        </p:nvSpPr>
        <p:spPr bwMode="auto">
          <a:xfrm>
            <a:off x="251520" y="1297384"/>
            <a:ext cx="8568952" cy="491481"/>
          </a:xfrm>
          <a:prstGeom prst="rect">
            <a:avLst/>
          </a:prstGeom>
          <a:noFill/>
          <a:ln w="9525">
            <a:noFill/>
            <a:miter lim="800000"/>
            <a:headEnd/>
            <a:tailEnd/>
          </a:ln>
          <a:effectLst/>
        </p:spPr>
        <p:txBody>
          <a:bodyPr wrap="square">
            <a:spAutoFit/>
          </a:bodyPr>
          <a:lstStyle/>
          <a:p>
            <a:pPr marL="288925" indent="-288925">
              <a:lnSpc>
                <a:spcPct val="120000"/>
              </a:lnSpc>
              <a:defRPr/>
            </a:pPr>
            <a:r>
              <a:rPr kumimoji="0" lang="en-US" altLang="zh-CN" dirty="0">
                <a:latin typeface="Arial" panose="020B0604020202020204" pitchFamily="34" charset="0"/>
                <a:cs typeface="Arial" panose="020B0604020202020204" pitchFamily="34" charset="0"/>
              </a:rPr>
              <a:t>2. </a:t>
            </a:r>
            <a:r>
              <a:rPr kumimoji="0" lang="zh-CN" altLang="en-US" dirty="0">
                <a:latin typeface="Arial" panose="020B0604020202020204" pitchFamily="34" charset="0"/>
                <a:cs typeface="Arial" panose="020B0604020202020204" pitchFamily="34" charset="0"/>
              </a:rPr>
              <a:t>具有相同的中心原子但是氧化数不同</a:t>
            </a:r>
            <a:endParaRPr kumimoji="0" lang="en-US" altLang="zh-CN" dirty="0">
              <a:latin typeface="Arial" panose="020B0604020202020204" pitchFamily="34" charset="0"/>
              <a:cs typeface="Arial" panose="020B0604020202020204" pitchFamily="34" charset="0"/>
            </a:endParaRPr>
          </a:p>
        </p:txBody>
      </p:sp>
      <p:sp>
        <p:nvSpPr>
          <p:cNvPr id="763908" name="Text Box 4"/>
          <p:cNvSpPr txBox="1">
            <a:spLocks noChangeArrowheads="1"/>
          </p:cNvSpPr>
          <p:nvPr/>
        </p:nvSpPr>
        <p:spPr bwMode="auto">
          <a:xfrm>
            <a:off x="2587385" y="2131810"/>
            <a:ext cx="3897221" cy="461665"/>
          </a:xfrm>
          <a:prstGeom prst="rect">
            <a:avLst/>
          </a:prstGeom>
          <a:noFill/>
          <a:ln w="9525">
            <a:noFill/>
            <a:miter lim="800000"/>
            <a:headEnd/>
            <a:tailEnd/>
          </a:ln>
          <a:effectLst/>
        </p:spPr>
        <p:txBody>
          <a:bodyPr wrap="none">
            <a:spAutoFit/>
          </a:bodyPr>
          <a:lstStyle/>
          <a:p>
            <a:pPr algn="ctr">
              <a:defRPr/>
            </a:pPr>
            <a:r>
              <a:rPr kumimoji="0" lang="zh-CN" altLang="en-US" dirty="0">
                <a:solidFill>
                  <a:schemeClr val="tx2"/>
                </a:solidFill>
                <a:latin typeface="Arial" panose="020B0604020202020204" pitchFamily="34" charset="0"/>
                <a:cs typeface="Arial" panose="020B0604020202020204" pitchFamily="34" charset="0"/>
              </a:rPr>
              <a:t>酸性随着氧化数增加而增强</a:t>
            </a:r>
            <a:endParaRPr kumimoji="0" lang="en-US" altLang="zh-CN" dirty="0">
              <a:solidFill>
                <a:schemeClr val="tx2"/>
              </a:solidFill>
              <a:latin typeface="Arial" panose="020B0604020202020204" pitchFamily="34" charset="0"/>
              <a:cs typeface="Arial" panose="020B0604020202020204" pitchFamily="34" charset="0"/>
            </a:endParaRPr>
          </a:p>
        </p:txBody>
      </p:sp>
      <p:pic>
        <p:nvPicPr>
          <p:cNvPr id="763909" name="Picture 5" descr="CHA56016"/>
          <p:cNvPicPr>
            <a:picLocks noChangeAspect="1" noChangeArrowheads="1"/>
          </p:cNvPicPr>
          <p:nvPr/>
        </p:nvPicPr>
        <p:blipFill>
          <a:blip r:embed="rId2">
            <a:extLst>
              <a:ext uri="{28A0092B-C50C-407E-A947-70E740481C1C}">
                <a14:useLocalDpi xmlns:a14="http://schemas.microsoft.com/office/drawing/2010/main" val="0"/>
              </a:ext>
            </a:extLst>
          </a:blip>
          <a:srcRect l="5000" t="4846" r="5000" b="4846"/>
          <a:stretch>
            <a:fillRect/>
          </a:stretch>
        </p:blipFill>
        <p:spPr bwMode="auto">
          <a:xfrm>
            <a:off x="467544" y="2924944"/>
            <a:ext cx="4635570"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3910" name="Text Box 6"/>
          <p:cNvSpPr txBox="1">
            <a:spLocks noChangeArrowheads="1"/>
          </p:cNvSpPr>
          <p:nvPr/>
        </p:nvSpPr>
        <p:spPr bwMode="auto">
          <a:xfrm>
            <a:off x="5148064" y="4652210"/>
            <a:ext cx="3878262" cy="400050"/>
          </a:xfrm>
          <a:prstGeom prst="rect">
            <a:avLst/>
          </a:prstGeom>
          <a:noFill/>
          <a:ln w="9525">
            <a:noFill/>
            <a:miter lim="800000"/>
            <a:headEnd/>
            <a:tailEnd/>
          </a:ln>
          <a:effectLst/>
        </p:spPr>
        <p:txBody>
          <a:bodyPr wrap="none">
            <a:spAutoFit/>
          </a:bodyPr>
          <a:lstStyle/>
          <a:p>
            <a:pPr>
              <a:defRPr/>
            </a:pPr>
            <a:r>
              <a:rPr kumimoji="0" lang="en-US" altLang="zh-CN" sz="2000" dirty="0" err="1">
                <a:solidFill>
                  <a:srgbClr val="0000FF"/>
                </a:solidFill>
              </a:rPr>
              <a:t>HClO</a:t>
            </a:r>
            <a:r>
              <a:rPr kumimoji="0" lang="en-US" altLang="zh-CN" sz="2000" baseline="-25000" dirty="0" err="1">
                <a:solidFill>
                  <a:srgbClr val="0000FF"/>
                </a:solidFill>
              </a:rPr>
              <a:t>4</a:t>
            </a:r>
            <a:r>
              <a:rPr kumimoji="0" lang="en-US" altLang="zh-CN" sz="2000" dirty="0">
                <a:solidFill>
                  <a:srgbClr val="0000FF"/>
                </a:solidFill>
              </a:rPr>
              <a:t> &gt; </a:t>
            </a:r>
            <a:r>
              <a:rPr kumimoji="0" lang="en-US" altLang="zh-CN" sz="2000" dirty="0" err="1">
                <a:solidFill>
                  <a:srgbClr val="0000FF"/>
                </a:solidFill>
              </a:rPr>
              <a:t>HClO</a:t>
            </a:r>
            <a:r>
              <a:rPr kumimoji="0" lang="en-US" altLang="zh-CN" sz="2000" baseline="-25000" dirty="0" err="1">
                <a:solidFill>
                  <a:srgbClr val="0000FF"/>
                </a:solidFill>
              </a:rPr>
              <a:t>3</a:t>
            </a:r>
            <a:r>
              <a:rPr kumimoji="0" lang="en-US" altLang="zh-CN" sz="2000" dirty="0">
                <a:solidFill>
                  <a:srgbClr val="0000FF"/>
                </a:solidFill>
              </a:rPr>
              <a:t> &gt; </a:t>
            </a:r>
            <a:r>
              <a:rPr kumimoji="0" lang="en-US" altLang="zh-CN" sz="2000" dirty="0" err="1">
                <a:solidFill>
                  <a:srgbClr val="0000FF"/>
                </a:solidFill>
              </a:rPr>
              <a:t>HClO</a:t>
            </a:r>
            <a:r>
              <a:rPr kumimoji="0" lang="en-US" altLang="zh-CN" sz="2000" baseline="-25000" dirty="0" err="1">
                <a:solidFill>
                  <a:srgbClr val="0000FF"/>
                </a:solidFill>
              </a:rPr>
              <a:t>2</a:t>
            </a:r>
            <a:r>
              <a:rPr kumimoji="0" lang="en-US" altLang="zh-CN" sz="2000" dirty="0">
                <a:solidFill>
                  <a:srgbClr val="0000FF"/>
                </a:solidFill>
              </a:rPr>
              <a:t> &gt; </a:t>
            </a:r>
            <a:r>
              <a:rPr kumimoji="0" lang="en-US" altLang="zh-CN" sz="2000" dirty="0" err="1">
                <a:solidFill>
                  <a:srgbClr val="0000FF"/>
                </a:solidFill>
              </a:rPr>
              <a:t>HClO</a:t>
            </a:r>
            <a:endParaRPr kumimoji="0" lang="en-US" altLang="zh-CN" sz="2000" dirty="0">
              <a:solidFill>
                <a:srgbClr val="0000FF"/>
              </a:solidFill>
            </a:endParaRPr>
          </a:p>
        </p:txBody>
      </p:sp>
      <p:sp>
        <p:nvSpPr>
          <p:cNvPr id="8" name="矩形 7"/>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0" name="页脚占位符 1"/>
          <p:cNvSpPr>
            <a:spLocks noGrp="1"/>
          </p:cNvSpPr>
          <p:nvPr>
            <p:ph type="ftr" sz="quarter" idx="10"/>
          </p:nvPr>
        </p:nvSpPr>
        <p:spPr>
          <a:xfrm>
            <a:off x="0" y="6553200"/>
            <a:ext cx="457200" cy="228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2371A666-4827-42C6-B7D7-4A6AC365699C}" type="slidenum">
              <a:rPr lang="zh-CN" altLang="en-US" sz="1400" smtClean="0"/>
              <a:pPr eaLnBrk="1" hangingPunct="1"/>
              <a:t>40</a:t>
            </a:fld>
            <a:endParaRPr lang="en-US" altLang="zh-CN" sz="1400" dirty="0"/>
          </a:p>
        </p:txBody>
      </p:sp>
      <p:sp>
        <p:nvSpPr>
          <p:cNvPr id="11" name="Rectangle 6">
            <a:extLst>
              <a:ext uri="{FF2B5EF4-FFF2-40B4-BE49-F238E27FC236}">
                <a16:creationId xmlns:a16="http://schemas.microsoft.com/office/drawing/2014/main" id="{0D869D6E-6BDC-2946-B069-7E950CE69F64}"/>
              </a:ext>
            </a:extLst>
          </p:cNvPr>
          <p:cNvSpPr>
            <a:spLocks noChangeArrowheads="1"/>
          </p:cNvSpPr>
          <p:nvPr/>
        </p:nvSpPr>
        <p:spPr bwMode="auto">
          <a:xfrm>
            <a:off x="683568" y="116632"/>
            <a:ext cx="7772400"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mj-ea"/>
                <a:ea typeface="+mj-ea"/>
              </a:rPr>
              <a:t>酸碱强弱与分子结构的关系</a:t>
            </a:r>
          </a:p>
        </p:txBody>
      </p:sp>
    </p:spTree>
    <p:extLst>
      <p:ext uri="{BB962C8B-B14F-4D97-AF65-F5344CB8AC3E}">
        <p14:creationId xmlns:p14="http://schemas.microsoft.com/office/powerpoint/2010/main" val="9997650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9" name="Text Box 3"/>
          <p:cNvSpPr txBox="1">
            <a:spLocks noChangeArrowheads="1"/>
          </p:cNvSpPr>
          <p:nvPr/>
        </p:nvSpPr>
        <p:spPr bwMode="auto">
          <a:xfrm>
            <a:off x="141288" y="1253188"/>
            <a:ext cx="9002712" cy="1846659"/>
          </a:xfrm>
          <a:prstGeom prst="rect">
            <a:avLst/>
          </a:prstGeom>
          <a:noFill/>
          <a:ln w="9525">
            <a:noFill/>
            <a:miter lim="800000"/>
            <a:headEnd/>
            <a:tailEnd/>
          </a:ln>
          <a:effectLst/>
        </p:spPr>
        <p:txBody>
          <a:bodyPr>
            <a:spAutoFit/>
          </a:bodyPr>
          <a:lstStyle/>
          <a:p>
            <a:pPr>
              <a:lnSpc>
                <a:spcPct val="130000"/>
              </a:lnSpc>
              <a:spcBef>
                <a:spcPct val="50000"/>
              </a:spcBef>
              <a:defRPr/>
            </a:pPr>
            <a:r>
              <a:rPr kumimoji="0" lang="en-US" altLang="zh-CN" sz="2000" b="0" dirty="0">
                <a:latin typeface="Arial" panose="020B0604020202020204" pitchFamily="34" charset="0"/>
                <a:ea typeface="+mj-ea"/>
                <a:cs typeface="Arial" panose="020B0604020202020204" pitchFamily="34" charset="0"/>
              </a:rPr>
              <a:t>        </a:t>
            </a:r>
            <a:r>
              <a:rPr kumimoji="0" lang="zh-CN" altLang="en-US" sz="2000" b="0" dirty="0">
                <a:latin typeface="Arial" panose="020B0604020202020204" pitchFamily="34" charset="0"/>
                <a:ea typeface="+mj-ea"/>
                <a:cs typeface="Arial" panose="020B0604020202020204" pitchFamily="34" charset="0"/>
              </a:rPr>
              <a:t>须指出，在同一溶剂中，酸碱的相对强弱决定于各酸碱的本性，但同一酸碱在不同溶剂中的相对强弱则由溶剂的性质决定。</a:t>
            </a:r>
          </a:p>
          <a:p>
            <a:pPr>
              <a:lnSpc>
                <a:spcPct val="130000"/>
              </a:lnSpc>
              <a:spcBef>
                <a:spcPct val="50000"/>
              </a:spcBef>
              <a:defRPr/>
            </a:pPr>
            <a:r>
              <a:rPr kumimoji="0" lang="zh-CN" altLang="en-US" sz="2000" b="0" dirty="0">
                <a:latin typeface="Arial" panose="020B0604020202020204" pitchFamily="34" charset="0"/>
                <a:ea typeface="+mj-ea"/>
                <a:cs typeface="Arial" panose="020B0604020202020204" pitchFamily="34" charset="0"/>
              </a:rPr>
              <a:t>        例如，</a:t>
            </a:r>
            <a:r>
              <a:rPr kumimoji="0" lang="en-US" altLang="zh-CN" sz="2000" b="0" dirty="0" err="1">
                <a:latin typeface="Arial" panose="020B0604020202020204" pitchFamily="34" charset="0"/>
                <a:ea typeface="+mj-ea"/>
                <a:cs typeface="Arial" panose="020B0604020202020204" pitchFamily="34" charset="0"/>
              </a:rPr>
              <a:t>HAc</a:t>
            </a:r>
            <a:r>
              <a:rPr kumimoji="0" lang="zh-CN" altLang="en-US" sz="2000" b="0" dirty="0">
                <a:latin typeface="Arial" panose="020B0604020202020204" pitchFamily="34" charset="0"/>
                <a:ea typeface="+mj-ea"/>
                <a:cs typeface="Arial" panose="020B0604020202020204" pitchFamily="34" charset="0"/>
              </a:rPr>
              <a:t>在水中是弱酸，而在液氨中则是一个较强的酸，因为液氨接受质子的能力比水强，促进了</a:t>
            </a:r>
            <a:r>
              <a:rPr kumimoji="0" lang="en-US" altLang="zh-CN" sz="2000" b="0" dirty="0" err="1">
                <a:latin typeface="Arial" panose="020B0604020202020204" pitchFamily="34" charset="0"/>
                <a:ea typeface="+mj-ea"/>
                <a:cs typeface="Arial" panose="020B0604020202020204" pitchFamily="34" charset="0"/>
              </a:rPr>
              <a:t>HAc</a:t>
            </a:r>
            <a:r>
              <a:rPr kumimoji="0" lang="zh-CN" altLang="en-US" sz="2000" b="0" dirty="0">
                <a:latin typeface="Arial" panose="020B0604020202020204" pitchFamily="34" charset="0"/>
                <a:ea typeface="+mj-ea"/>
                <a:cs typeface="Arial" panose="020B0604020202020204" pitchFamily="34" charset="0"/>
              </a:rPr>
              <a:t>的电离：</a:t>
            </a:r>
          </a:p>
        </p:txBody>
      </p:sp>
      <p:sp>
        <p:nvSpPr>
          <p:cNvPr id="582660" name="Text Box 4"/>
          <p:cNvSpPr txBox="1">
            <a:spLocks noChangeArrowheads="1"/>
          </p:cNvSpPr>
          <p:nvPr/>
        </p:nvSpPr>
        <p:spPr bwMode="auto">
          <a:xfrm>
            <a:off x="355922" y="5133038"/>
            <a:ext cx="8464550" cy="1292662"/>
          </a:xfrm>
          <a:prstGeom prst="rect">
            <a:avLst/>
          </a:prstGeom>
          <a:noFill/>
          <a:ln w="9525">
            <a:noFill/>
            <a:miter lim="800000"/>
            <a:headEnd/>
            <a:tailEnd/>
          </a:ln>
          <a:effectLst/>
        </p:spPr>
        <p:txBody>
          <a:bodyPr>
            <a:spAutoFit/>
          </a:bodyPr>
          <a:lstStyle/>
          <a:p>
            <a:pPr>
              <a:lnSpc>
                <a:spcPct val="130000"/>
              </a:lnSpc>
              <a:spcBef>
                <a:spcPct val="50000"/>
              </a:spcBef>
              <a:defRPr/>
            </a:pPr>
            <a:r>
              <a:rPr kumimoji="0" lang="en-US" altLang="zh-CN" sz="2000" b="0" dirty="0">
                <a:latin typeface="Arial" panose="020B0604020202020204" pitchFamily="34" charset="0"/>
                <a:ea typeface="+mj-ea"/>
                <a:cs typeface="Arial" panose="020B0604020202020204" pitchFamily="34" charset="0"/>
              </a:rPr>
              <a:t>        </a:t>
            </a:r>
            <a:r>
              <a:rPr kumimoji="0" lang="zh-CN" altLang="en-US" sz="2000" b="0" dirty="0">
                <a:latin typeface="Arial" panose="020B0604020202020204" pitchFamily="34" charset="0"/>
                <a:ea typeface="+mj-ea"/>
                <a:cs typeface="Arial" panose="020B0604020202020204" pitchFamily="34" charset="0"/>
              </a:rPr>
              <a:t>因此，酸碱的相对强弱与溶剂本身的酸碱性有密切关系。物质酸碱性在不同溶剂作用的影响下，</a:t>
            </a:r>
            <a:r>
              <a:rPr kumimoji="0" lang="zh-CN" altLang="en-US" sz="2000" b="0" dirty="0">
                <a:solidFill>
                  <a:srgbClr val="0000FF"/>
                </a:solidFill>
                <a:latin typeface="Arial" panose="020B0604020202020204" pitchFamily="34" charset="0"/>
                <a:ea typeface="+mj-ea"/>
                <a:cs typeface="Arial" panose="020B0604020202020204" pitchFamily="34" charset="0"/>
              </a:rPr>
              <a:t>“强可以变弱，弱也可以变强；酸可以变碱，碱也可以变酸”</a:t>
            </a:r>
            <a:r>
              <a:rPr kumimoji="0" lang="zh-CN" altLang="en-US" sz="2000" b="0" dirty="0">
                <a:latin typeface="Arial" panose="020B0604020202020204" pitchFamily="34" charset="0"/>
                <a:ea typeface="+mj-ea"/>
                <a:cs typeface="Arial" panose="020B0604020202020204" pitchFamily="34" charset="0"/>
              </a:rPr>
              <a:t>，这是酸碱质子理论与</a:t>
            </a:r>
            <a:r>
              <a:rPr kumimoji="0" lang="en-US" altLang="zh-CN" sz="2000" b="0" dirty="0">
                <a:latin typeface="Arial" panose="020B0604020202020204" pitchFamily="34" charset="0"/>
                <a:ea typeface="+mj-ea"/>
                <a:cs typeface="Arial" panose="020B0604020202020204" pitchFamily="34" charset="0"/>
              </a:rPr>
              <a:t>Arrhenius</a:t>
            </a:r>
            <a:r>
              <a:rPr kumimoji="0" lang="zh-CN" altLang="en-US" sz="2000" b="0" dirty="0">
                <a:latin typeface="Arial" panose="020B0604020202020204" pitchFamily="34" charset="0"/>
                <a:ea typeface="+mj-ea"/>
                <a:cs typeface="Arial" panose="020B0604020202020204" pitchFamily="34" charset="0"/>
              </a:rPr>
              <a:t>酸碱理论的另一个区别。</a:t>
            </a:r>
          </a:p>
        </p:txBody>
      </p:sp>
      <p:grpSp>
        <p:nvGrpSpPr>
          <p:cNvPr id="32773" name="Group 11"/>
          <p:cNvGrpSpPr>
            <a:grpSpLocks/>
          </p:cNvGrpSpPr>
          <p:nvPr/>
        </p:nvGrpSpPr>
        <p:grpSpPr bwMode="auto">
          <a:xfrm>
            <a:off x="1835150" y="3284984"/>
            <a:ext cx="5159375" cy="400050"/>
            <a:chOff x="1232" y="1917"/>
            <a:chExt cx="3520" cy="252"/>
          </a:xfrm>
        </p:grpSpPr>
        <p:sp>
          <p:nvSpPr>
            <p:cNvPr id="582658" name="Rectangle 2"/>
            <p:cNvSpPr>
              <a:spLocks noChangeArrowheads="1"/>
            </p:cNvSpPr>
            <p:nvPr/>
          </p:nvSpPr>
          <p:spPr bwMode="auto">
            <a:xfrm>
              <a:off x="1232" y="1917"/>
              <a:ext cx="3520" cy="252"/>
            </a:xfrm>
            <a:prstGeom prst="rect">
              <a:avLst/>
            </a:prstGeom>
            <a:noFill/>
            <a:ln w="9525">
              <a:noFill/>
              <a:miter lim="800000"/>
              <a:headEnd/>
              <a:tailEnd/>
            </a:ln>
            <a:effectLst/>
          </p:spPr>
          <p:txBody>
            <a:bodyPr>
              <a:spAutoFit/>
            </a:bodyPr>
            <a:lstStyle/>
            <a:p>
              <a:pPr>
                <a:defRPr/>
              </a:pPr>
              <a:r>
                <a:rPr kumimoji="0" lang="en-US" altLang="zh-CN" sz="2000" dirty="0" err="1">
                  <a:solidFill>
                    <a:srgbClr val="0000FF"/>
                  </a:solidFill>
                  <a:latin typeface="Arial" panose="020B0604020202020204" pitchFamily="34" charset="0"/>
                  <a:ea typeface="+mj-ea"/>
                  <a:cs typeface="Arial" panose="020B0604020202020204" pitchFamily="34" charset="0"/>
                </a:rPr>
                <a:t>HAc</a:t>
              </a:r>
              <a:r>
                <a:rPr kumimoji="0" lang="en-US" altLang="zh-CN" sz="2000" dirty="0">
                  <a:solidFill>
                    <a:srgbClr val="0000FF"/>
                  </a:solidFill>
                  <a:latin typeface="Arial" panose="020B0604020202020204" pitchFamily="34" charset="0"/>
                  <a:ea typeface="+mj-ea"/>
                  <a:cs typeface="Arial" panose="020B0604020202020204" pitchFamily="34" charset="0"/>
                </a:rPr>
                <a:t>   +  </a:t>
              </a:r>
              <a:r>
                <a:rPr kumimoji="0" lang="en-US" altLang="zh-CN" sz="2000" dirty="0" err="1">
                  <a:solidFill>
                    <a:srgbClr val="0000FF"/>
                  </a:solidFill>
                  <a:latin typeface="Arial" panose="020B0604020202020204" pitchFamily="34" charset="0"/>
                  <a:ea typeface="+mj-ea"/>
                  <a:cs typeface="Arial" panose="020B0604020202020204" pitchFamily="34" charset="0"/>
                </a:rPr>
                <a:t>NH</a:t>
              </a:r>
              <a:r>
                <a:rPr kumimoji="0" lang="en-US" altLang="zh-CN" sz="2000" baseline="-25000" dirty="0" err="1">
                  <a:solidFill>
                    <a:srgbClr val="0000FF"/>
                  </a:solidFill>
                  <a:latin typeface="Arial" panose="020B0604020202020204" pitchFamily="34" charset="0"/>
                  <a:ea typeface="+mj-ea"/>
                  <a:cs typeface="Arial" panose="020B0604020202020204" pitchFamily="34" charset="0"/>
                </a:rPr>
                <a:t>3</a:t>
              </a:r>
              <a:r>
                <a:rPr kumimoji="0" lang="en-US" altLang="zh-CN" sz="2000" dirty="0">
                  <a:solidFill>
                    <a:srgbClr val="0000FF"/>
                  </a:solidFill>
                  <a:latin typeface="Arial" panose="020B0604020202020204" pitchFamily="34" charset="0"/>
                  <a:ea typeface="+mj-ea"/>
                  <a:cs typeface="Arial" panose="020B0604020202020204" pitchFamily="34" charset="0"/>
                </a:rPr>
                <a:t> (l)  	        </a:t>
              </a:r>
              <a:r>
                <a:rPr kumimoji="0" lang="en-US" altLang="zh-CN" sz="2000" dirty="0" err="1">
                  <a:solidFill>
                    <a:srgbClr val="0000FF"/>
                  </a:solidFill>
                  <a:latin typeface="Arial" panose="020B0604020202020204" pitchFamily="34" charset="0"/>
                  <a:ea typeface="+mj-ea"/>
                  <a:cs typeface="Arial" panose="020B0604020202020204" pitchFamily="34" charset="0"/>
                </a:rPr>
                <a:t>NH</a:t>
              </a:r>
              <a:r>
                <a:rPr kumimoji="0" lang="en-US" altLang="zh-CN" sz="2000" baseline="-25000" dirty="0" err="1">
                  <a:solidFill>
                    <a:srgbClr val="0000FF"/>
                  </a:solidFill>
                  <a:latin typeface="Arial" panose="020B0604020202020204" pitchFamily="34" charset="0"/>
                  <a:ea typeface="+mj-ea"/>
                  <a:cs typeface="Arial" panose="020B0604020202020204" pitchFamily="34" charset="0"/>
                </a:rPr>
                <a:t>4</a:t>
              </a:r>
              <a:r>
                <a:rPr kumimoji="0" lang="en-US" altLang="zh-CN" sz="2000" baseline="30000" dirty="0">
                  <a:solidFill>
                    <a:srgbClr val="0000FF"/>
                  </a:solidFill>
                  <a:latin typeface="Arial" panose="020B0604020202020204" pitchFamily="34" charset="0"/>
                  <a:ea typeface="+mj-ea"/>
                  <a:cs typeface="Arial" panose="020B0604020202020204" pitchFamily="34" charset="0"/>
                  <a:sym typeface="Symbol" pitchFamily="18" charset="2"/>
                </a:rPr>
                <a:t></a:t>
              </a:r>
              <a:r>
                <a:rPr kumimoji="0" lang="en-US" altLang="zh-CN" sz="2000" baseline="30000" dirty="0">
                  <a:solidFill>
                    <a:srgbClr val="0000FF"/>
                  </a:solidFill>
                  <a:latin typeface="Arial" panose="020B0604020202020204" pitchFamily="34" charset="0"/>
                  <a:ea typeface="+mj-ea"/>
                  <a:cs typeface="Arial" panose="020B0604020202020204" pitchFamily="34" charset="0"/>
                </a:rPr>
                <a:t>  </a:t>
              </a:r>
              <a:r>
                <a:rPr kumimoji="0" lang="en-US" altLang="zh-CN" sz="2000" dirty="0">
                  <a:solidFill>
                    <a:srgbClr val="0000FF"/>
                  </a:solidFill>
                  <a:latin typeface="Arial" panose="020B0604020202020204" pitchFamily="34" charset="0"/>
                  <a:ea typeface="+mj-ea"/>
                  <a:cs typeface="Arial" panose="020B0604020202020204" pitchFamily="34" charset="0"/>
                </a:rPr>
                <a:t> + Ac</a:t>
              </a:r>
              <a:r>
                <a:rPr kumimoji="0" lang="en-US" altLang="zh-CN" sz="2000" baseline="30000" dirty="0">
                  <a:solidFill>
                    <a:srgbClr val="0000FF"/>
                  </a:solidFill>
                  <a:latin typeface="Arial" panose="020B0604020202020204" pitchFamily="34" charset="0"/>
                  <a:ea typeface="+mj-ea"/>
                  <a:cs typeface="Arial" panose="020B0604020202020204" pitchFamily="34" charset="0"/>
                  <a:sym typeface="Symbol" pitchFamily="18" charset="2"/>
                </a:rPr>
                <a:t></a:t>
              </a:r>
            </a:p>
          </p:txBody>
        </p:sp>
        <p:sp>
          <p:nvSpPr>
            <p:cNvPr id="32780" name="Line 5"/>
            <p:cNvSpPr>
              <a:spLocks noChangeShapeType="1"/>
            </p:cNvSpPr>
            <p:nvPr/>
          </p:nvSpPr>
          <p:spPr bwMode="auto">
            <a:xfrm>
              <a:off x="2723" y="2042"/>
              <a:ext cx="541" cy="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solidFill>
                  <a:srgbClr val="0000FF"/>
                </a:solidFill>
                <a:latin typeface="Arial" panose="020B0604020202020204" pitchFamily="34" charset="0"/>
                <a:ea typeface="+mj-ea"/>
                <a:cs typeface="Arial" panose="020B0604020202020204" pitchFamily="34" charset="0"/>
              </a:endParaRPr>
            </a:p>
          </p:txBody>
        </p:sp>
        <p:sp>
          <p:nvSpPr>
            <p:cNvPr id="32781" name="Line 6"/>
            <p:cNvSpPr>
              <a:spLocks noChangeShapeType="1"/>
            </p:cNvSpPr>
            <p:nvPr/>
          </p:nvSpPr>
          <p:spPr bwMode="auto">
            <a:xfrm flipH="1">
              <a:off x="2706" y="2088"/>
              <a:ext cx="541" cy="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solidFill>
                  <a:srgbClr val="0000FF"/>
                </a:solidFill>
                <a:latin typeface="Arial" panose="020B0604020202020204" pitchFamily="34" charset="0"/>
                <a:ea typeface="+mj-ea"/>
                <a:cs typeface="Arial" panose="020B0604020202020204" pitchFamily="34" charset="0"/>
              </a:endParaRPr>
            </a:p>
          </p:txBody>
        </p:sp>
      </p:grpSp>
      <p:sp>
        <p:nvSpPr>
          <p:cNvPr id="582663" name="Text Box 7"/>
          <p:cNvSpPr txBox="1">
            <a:spLocks noChangeArrowheads="1"/>
          </p:cNvSpPr>
          <p:nvPr/>
        </p:nvSpPr>
        <p:spPr bwMode="auto">
          <a:xfrm>
            <a:off x="639763" y="3990038"/>
            <a:ext cx="5189537" cy="400110"/>
          </a:xfrm>
          <a:prstGeom prst="rect">
            <a:avLst/>
          </a:prstGeom>
          <a:noFill/>
          <a:ln w="9525">
            <a:noFill/>
            <a:miter lim="800000"/>
            <a:headEnd/>
            <a:tailEnd/>
          </a:ln>
          <a:effectLst/>
        </p:spPr>
        <p:txBody>
          <a:bodyPr>
            <a:spAutoFit/>
          </a:bodyPr>
          <a:lstStyle/>
          <a:p>
            <a:pPr>
              <a:spcBef>
                <a:spcPct val="50000"/>
              </a:spcBef>
              <a:defRPr/>
            </a:pPr>
            <a:r>
              <a:rPr kumimoji="0" lang="zh-CN" altLang="en-US" sz="2000">
                <a:latin typeface="Arial" panose="020B0604020202020204" pitchFamily="34" charset="0"/>
                <a:ea typeface="+mj-ea"/>
                <a:cs typeface="Arial" panose="020B0604020202020204" pitchFamily="34" charset="0"/>
              </a:rPr>
              <a:t>然而，</a:t>
            </a:r>
            <a:r>
              <a:rPr kumimoji="0" lang="en-US" altLang="zh-CN" sz="2000">
                <a:latin typeface="Arial" panose="020B0604020202020204" pitchFamily="34" charset="0"/>
                <a:ea typeface="+mj-ea"/>
                <a:cs typeface="Arial" panose="020B0604020202020204" pitchFamily="34" charset="0"/>
              </a:rPr>
              <a:t>HAc</a:t>
            </a:r>
            <a:r>
              <a:rPr kumimoji="0" lang="zh-CN" altLang="en-US" sz="2000">
                <a:latin typeface="Arial" panose="020B0604020202020204" pitchFamily="34" charset="0"/>
                <a:ea typeface="+mj-ea"/>
                <a:cs typeface="Arial" panose="020B0604020202020204" pitchFamily="34" charset="0"/>
              </a:rPr>
              <a:t>在液态</a:t>
            </a:r>
            <a:r>
              <a:rPr kumimoji="0" lang="en-US" altLang="zh-CN" sz="2000">
                <a:latin typeface="Arial" panose="020B0604020202020204" pitchFamily="34" charset="0"/>
                <a:ea typeface="+mj-ea"/>
                <a:cs typeface="Arial" panose="020B0604020202020204" pitchFamily="34" charset="0"/>
              </a:rPr>
              <a:t>HF</a:t>
            </a:r>
            <a:r>
              <a:rPr kumimoji="0" lang="zh-CN" altLang="en-US" sz="2000">
                <a:latin typeface="Arial" panose="020B0604020202020204" pitchFamily="34" charset="0"/>
                <a:ea typeface="+mj-ea"/>
                <a:cs typeface="Arial" panose="020B0604020202020204" pitchFamily="34" charset="0"/>
              </a:rPr>
              <a:t>中却表现为弱碱：</a:t>
            </a:r>
          </a:p>
        </p:txBody>
      </p:sp>
      <p:grpSp>
        <p:nvGrpSpPr>
          <p:cNvPr id="32775" name="Group 12"/>
          <p:cNvGrpSpPr>
            <a:grpSpLocks/>
          </p:cNvGrpSpPr>
          <p:nvPr/>
        </p:nvGrpSpPr>
        <p:grpSpPr bwMode="auto">
          <a:xfrm>
            <a:off x="1476375" y="4599633"/>
            <a:ext cx="5903913" cy="400050"/>
            <a:chOff x="1007" y="2688"/>
            <a:chExt cx="3341" cy="252"/>
          </a:xfrm>
        </p:grpSpPr>
        <p:sp>
          <p:nvSpPr>
            <p:cNvPr id="582664" name="Rectangle 8"/>
            <p:cNvSpPr>
              <a:spLocks noChangeArrowheads="1"/>
            </p:cNvSpPr>
            <p:nvPr/>
          </p:nvSpPr>
          <p:spPr bwMode="auto">
            <a:xfrm>
              <a:off x="1007" y="2688"/>
              <a:ext cx="3341" cy="252"/>
            </a:xfrm>
            <a:prstGeom prst="rect">
              <a:avLst/>
            </a:prstGeom>
            <a:noFill/>
            <a:ln w="9525">
              <a:noFill/>
              <a:miter lim="800000"/>
              <a:headEnd/>
              <a:tailEnd/>
            </a:ln>
            <a:effectLst/>
          </p:spPr>
          <p:txBody>
            <a:bodyPr>
              <a:spAutoFit/>
            </a:bodyPr>
            <a:lstStyle/>
            <a:p>
              <a:pPr>
                <a:defRPr/>
              </a:pPr>
              <a:r>
                <a:rPr kumimoji="0" lang="en-US" altLang="zh-CN" sz="2000" dirty="0" err="1">
                  <a:solidFill>
                    <a:srgbClr val="0000FF"/>
                  </a:solidFill>
                  <a:latin typeface="Arial" panose="020B0604020202020204" pitchFamily="34" charset="0"/>
                  <a:ea typeface="+mj-ea"/>
                  <a:cs typeface="Arial" panose="020B0604020202020204" pitchFamily="34" charset="0"/>
                </a:rPr>
                <a:t>HAc</a:t>
              </a:r>
              <a:r>
                <a:rPr kumimoji="0" lang="en-US" altLang="zh-CN" sz="2000" dirty="0">
                  <a:solidFill>
                    <a:srgbClr val="0000FF"/>
                  </a:solidFill>
                  <a:latin typeface="Arial" panose="020B0604020202020204" pitchFamily="34" charset="0"/>
                  <a:ea typeface="+mj-ea"/>
                  <a:cs typeface="Arial" panose="020B0604020202020204" pitchFamily="34" charset="0"/>
                </a:rPr>
                <a:t>   +  </a:t>
              </a:r>
              <a:r>
                <a:rPr kumimoji="0" lang="en-US" altLang="zh-CN" sz="2000" dirty="0" err="1">
                  <a:solidFill>
                    <a:srgbClr val="0000FF"/>
                  </a:solidFill>
                  <a:latin typeface="Arial" panose="020B0604020202020204" pitchFamily="34" charset="0"/>
                  <a:ea typeface="+mj-ea"/>
                  <a:cs typeface="Arial" panose="020B0604020202020204" pitchFamily="34" charset="0"/>
                </a:rPr>
                <a:t>HF</a:t>
              </a:r>
              <a:r>
                <a:rPr kumimoji="0" lang="en-US" altLang="zh-CN" sz="2000" dirty="0">
                  <a:solidFill>
                    <a:srgbClr val="0000FF"/>
                  </a:solidFill>
                  <a:latin typeface="Arial" panose="020B0604020202020204" pitchFamily="34" charset="0"/>
                  <a:ea typeface="+mj-ea"/>
                  <a:cs typeface="Arial" panose="020B0604020202020204" pitchFamily="34" charset="0"/>
                </a:rPr>
                <a:t> 	 	 </a:t>
              </a:r>
              <a:r>
                <a:rPr kumimoji="0" lang="en-US" altLang="zh-CN" sz="2000" dirty="0" err="1">
                  <a:solidFill>
                    <a:srgbClr val="0000FF"/>
                  </a:solidFill>
                  <a:latin typeface="Arial" panose="020B0604020202020204" pitchFamily="34" charset="0"/>
                  <a:ea typeface="+mj-ea"/>
                  <a:cs typeface="Arial" panose="020B0604020202020204" pitchFamily="34" charset="0"/>
                </a:rPr>
                <a:t>H</a:t>
              </a:r>
              <a:r>
                <a:rPr kumimoji="0" lang="en-US" altLang="zh-CN" sz="2000" baseline="-25000" dirty="0" err="1">
                  <a:solidFill>
                    <a:srgbClr val="0000FF"/>
                  </a:solidFill>
                  <a:latin typeface="Arial" panose="020B0604020202020204" pitchFamily="34" charset="0"/>
                  <a:ea typeface="+mj-ea"/>
                  <a:cs typeface="Arial" panose="020B0604020202020204" pitchFamily="34" charset="0"/>
                </a:rPr>
                <a:t>2</a:t>
              </a:r>
              <a:r>
                <a:rPr kumimoji="0" lang="en-US" altLang="zh-CN" sz="2000" dirty="0" err="1">
                  <a:solidFill>
                    <a:srgbClr val="0000FF"/>
                  </a:solidFill>
                  <a:latin typeface="Arial" panose="020B0604020202020204" pitchFamily="34" charset="0"/>
                  <a:ea typeface="+mj-ea"/>
                  <a:cs typeface="Arial" panose="020B0604020202020204" pitchFamily="34" charset="0"/>
                </a:rPr>
                <a:t>Ac</a:t>
              </a:r>
              <a:r>
                <a:rPr kumimoji="0" lang="en-US" altLang="zh-CN" sz="2000" baseline="30000" dirty="0">
                  <a:solidFill>
                    <a:srgbClr val="0000FF"/>
                  </a:solidFill>
                  <a:latin typeface="Arial" panose="020B0604020202020204" pitchFamily="34" charset="0"/>
                  <a:ea typeface="+mj-ea"/>
                  <a:cs typeface="Arial" panose="020B0604020202020204" pitchFamily="34" charset="0"/>
                  <a:sym typeface="Symbol" pitchFamily="18" charset="2"/>
                </a:rPr>
                <a:t></a:t>
              </a:r>
              <a:r>
                <a:rPr kumimoji="0" lang="en-US" altLang="zh-CN" sz="2000" baseline="30000" dirty="0">
                  <a:solidFill>
                    <a:srgbClr val="0000FF"/>
                  </a:solidFill>
                  <a:latin typeface="Arial" panose="020B0604020202020204" pitchFamily="34" charset="0"/>
                  <a:ea typeface="+mj-ea"/>
                  <a:cs typeface="Arial" panose="020B0604020202020204" pitchFamily="34" charset="0"/>
                </a:rPr>
                <a:t>  </a:t>
              </a:r>
              <a:r>
                <a:rPr kumimoji="0" lang="en-US" altLang="zh-CN" sz="2000" dirty="0">
                  <a:solidFill>
                    <a:srgbClr val="0000FF"/>
                  </a:solidFill>
                  <a:latin typeface="Arial" panose="020B0604020202020204" pitchFamily="34" charset="0"/>
                  <a:ea typeface="+mj-ea"/>
                  <a:cs typeface="Arial" panose="020B0604020202020204" pitchFamily="34" charset="0"/>
                </a:rPr>
                <a:t> + F</a:t>
              </a:r>
              <a:r>
                <a:rPr kumimoji="0" lang="en-US" altLang="zh-CN" sz="2000" baseline="30000" dirty="0">
                  <a:solidFill>
                    <a:srgbClr val="0000FF"/>
                  </a:solidFill>
                  <a:latin typeface="Arial" panose="020B0604020202020204" pitchFamily="34" charset="0"/>
                  <a:ea typeface="+mj-ea"/>
                  <a:cs typeface="Arial" panose="020B0604020202020204" pitchFamily="34" charset="0"/>
                  <a:sym typeface="Symbol" pitchFamily="18" charset="2"/>
                </a:rPr>
                <a:t></a:t>
              </a:r>
              <a:endParaRPr kumimoji="0" lang="en-US" altLang="zh-CN" sz="2000" baseline="30000" dirty="0">
                <a:solidFill>
                  <a:srgbClr val="0000FF"/>
                </a:solidFill>
                <a:latin typeface="Arial" panose="020B0604020202020204" pitchFamily="34" charset="0"/>
                <a:ea typeface="+mj-ea"/>
                <a:cs typeface="Arial" panose="020B0604020202020204" pitchFamily="34" charset="0"/>
              </a:endParaRPr>
            </a:p>
          </p:txBody>
        </p:sp>
        <p:sp>
          <p:nvSpPr>
            <p:cNvPr id="32777" name="Line 9"/>
            <p:cNvSpPr>
              <a:spLocks noChangeShapeType="1"/>
            </p:cNvSpPr>
            <p:nvPr/>
          </p:nvSpPr>
          <p:spPr bwMode="auto">
            <a:xfrm>
              <a:off x="1979" y="2804"/>
              <a:ext cx="541" cy="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solidFill>
                  <a:srgbClr val="0000FF"/>
                </a:solidFill>
                <a:latin typeface="Arial" panose="020B0604020202020204" pitchFamily="34" charset="0"/>
                <a:ea typeface="+mj-ea"/>
                <a:cs typeface="Arial" panose="020B0604020202020204" pitchFamily="34" charset="0"/>
              </a:endParaRPr>
            </a:p>
          </p:txBody>
        </p:sp>
        <p:sp>
          <p:nvSpPr>
            <p:cNvPr id="32778" name="Line 10"/>
            <p:cNvSpPr>
              <a:spLocks noChangeShapeType="1"/>
            </p:cNvSpPr>
            <p:nvPr/>
          </p:nvSpPr>
          <p:spPr bwMode="auto">
            <a:xfrm flipH="1">
              <a:off x="1979" y="2850"/>
              <a:ext cx="541" cy="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solidFill>
                  <a:srgbClr val="0000FF"/>
                </a:solidFill>
                <a:latin typeface="Arial" panose="020B0604020202020204" pitchFamily="34" charset="0"/>
                <a:ea typeface="+mj-ea"/>
                <a:cs typeface="Arial" panose="020B0604020202020204" pitchFamily="34" charset="0"/>
              </a:endParaRPr>
            </a:p>
          </p:txBody>
        </p:sp>
      </p:grpSp>
      <p:sp>
        <p:nvSpPr>
          <p:cNvPr id="14" name="矩形 13"/>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5" name="Rectangle 6"/>
          <p:cNvSpPr>
            <a:spLocks noChangeArrowheads="1"/>
          </p:cNvSpPr>
          <p:nvPr/>
        </p:nvSpPr>
        <p:spPr bwMode="auto">
          <a:xfrm>
            <a:off x="683568" y="80043"/>
            <a:ext cx="7772400"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mj-ea"/>
                <a:ea typeface="+mj-ea"/>
              </a:rPr>
              <a:t>酸碱强弱与溶剂性质的关系</a:t>
            </a:r>
          </a:p>
        </p:txBody>
      </p:sp>
      <p:sp>
        <p:nvSpPr>
          <p:cNvPr id="16" name="页脚占位符 1"/>
          <p:cNvSpPr>
            <a:spLocks noGrp="1"/>
          </p:cNvSpPr>
          <p:nvPr>
            <p:ph type="ftr" sz="quarter" idx="10"/>
          </p:nvPr>
        </p:nvSpPr>
        <p:spPr>
          <a:xfrm>
            <a:off x="0" y="6553200"/>
            <a:ext cx="457200" cy="228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2371A666-4827-42C6-B7D7-4A6AC365699C}" type="slidenum">
              <a:rPr lang="zh-CN" altLang="en-US" sz="1400" smtClean="0"/>
              <a:pPr eaLnBrk="1" hangingPunct="1"/>
              <a:t>41</a:t>
            </a:fld>
            <a:endParaRPr lang="en-US" altLang="zh-CN" sz="1400" dirty="0"/>
          </a:p>
        </p:txBody>
      </p:sp>
    </p:spTree>
    <p:extLst>
      <p:ext uri="{BB962C8B-B14F-4D97-AF65-F5344CB8AC3E}">
        <p14:creationId xmlns:p14="http://schemas.microsoft.com/office/powerpoint/2010/main" val="12020525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803" name="Text Box 3"/>
          <p:cNvSpPr txBox="1">
            <a:spLocks noChangeArrowheads="1"/>
          </p:cNvSpPr>
          <p:nvPr/>
        </p:nvSpPr>
        <p:spPr bwMode="auto">
          <a:xfrm>
            <a:off x="467544" y="1196752"/>
            <a:ext cx="8208912" cy="3046988"/>
          </a:xfrm>
          <a:prstGeom prst="rect">
            <a:avLst/>
          </a:prstGeom>
          <a:noFill/>
          <a:ln w="9525">
            <a:noFill/>
            <a:miter lim="800000"/>
            <a:headEnd/>
            <a:tailEnd/>
          </a:ln>
          <a:effectLst/>
        </p:spPr>
        <p:txBody>
          <a:bodyPr wrap="square">
            <a:spAutoFit/>
          </a:bodyPr>
          <a:lstStyle/>
          <a:p>
            <a:pPr>
              <a:lnSpc>
                <a:spcPct val="130000"/>
              </a:lnSpc>
              <a:spcBef>
                <a:spcPct val="50000"/>
              </a:spcBef>
              <a:defRPr/>
            </a:pPr>
            <a:r>
              <a:rPr kumimoji="0" lang="zh-CN" altLang="en-US" dirty="0">
                <a:solidFill>
                  <a:schemeClr val="accent2">
                    <a:lumMod val="50000"/>
                  </a:schemeClr>
                </a:solidFill>
                <a:latin typeface="Arial" panose="020B0604020202020204" pitchFamily="34" charset="0"/>
                <a:ea typeface="+mj-ea"/>
                <a:cs typeface="Arial" panose="020B0604020202020204" pitchFamily="34" charset="0"/>
              </a:rPr>
              <a:t>溶剂分子之间的质子传递：</a:t>
            </a:r>
            <a:r>
              <a:rPr lang="zh-CN" altLang="en-US" dirty="0">
                <a:solidFill>
                  <a:schemeClr val="accent2">
                    <a:lumMod val="50000"/>
                  </a:schemeClr>
                </a:solidFill>
                <a:latin typeface="Arial" panose="020B0604020202020204" pitchFamily="34" charset="0"/>
                <a:ea typeface="+mj-ea"/>
                <a:cs typeface="Arial" panose="020B0604020202020204" pitchFamily="34" charset="0"/>
              </a:rPr>
              <a:t>自耦电离平衡</a:t>
            </a:r>
            <a:endParaRPr lang="en-US" altLang="zh-CN" dirty="0">
              <a:solidFill>
                <a:schemeClr val="accent2">
                  <a:lumMod val="50000"/>
                </a:schemeClr>
              </a:solidFill>
              <a:latin typeface="Arial" panose="020B0604020202020204" pitchFamily="34" charset="0"/>
              <a:ea typeface="+mj-ea"/>
              <a:cs typeface="Arial" panose="020B0604020202020204" pitchFamily="34" charset="0"/>
            </a:endParaRPr>
          </a:p>
          <a:p>
            <a:pPr>
              <a:lnSpc>
                <a:spcPct val="130000"/>
              </a:lnSpc>
              <a:spcBef>
                <a:spcPct val="50000"/>
              </a:spcBef>
              <a:defRPr/>
            </a:pPr>
            <a:r>
              <a:rPr lang="zh-CN" altLang="en-US" dirty="0">
                <a:solidFill>
                  <a:schemeClr val="accent2">
                    <a:lumMod val="50000"/>
                  </a:schemeClr>
                </a:solidFill>
                <a:latin typeface="Arial" panose="020B0604020202020204" pitchFamily="34" charset="0"/>
                <a:ea typeface="+mj-ea"/>
                <a:cs typeface="Arial" panose="020B0604020202020204" pitchFamily="34" charset="0"/>
              </a:rPr>
              <a:t>溶剂与溶质</a:t>
            </a:r>
            <a:r>
              <a:rPr kumimoji="0" lang="zh-CN" altLang="en-US" dirty="0">
                <a:solidFill>
                  <a:schemeClr val="accent2">
                    <a:lumMod val="50000"/>
                  </a:schemeClr>
                </a:solidFill>
                <a:latin typeface="Arial" panose="020B0604020202020204" pitchFamily="34" charset="0"/>
                <a:ea typeface="+mj-ea"/>
                <a:cs typeface="Arial" panose="020B0604020202020204" pitchFamily="34" charset="0"/>
              </a:rPr>
              <a:t>之间的质子传递：解离</a:t>
            </a:r>
            <a:endParaRPr kumimoji="0" lang="en-US" altLang="zh-CN" dirty="0">
              <a:solidFill>
                <a:schemeClr val="accent2">
                  <a:lumMod val="50000"/>
                </a:schemeClr>
              </a:solidFill>
              <a:latin typeface="Arial" panose="020B0604020202020204" pitchFamily="34" charset="0"/>
              <a:ea typeface="+mj-ea"/>
              <a:cs typeface="Arial" panose="020B0604020202020204" pitchFamily="34" charset="0"/>
            </a:endParaRPr>
          </a:p>
          <a:p>
            <a:pPr>
              <a:lnSpc>
                <a:spcPct val="130000"/>
              </a:lnSpc>
              <a:spcBef>
                <a:spcPct val="50000"/>
              </a:spcBef>
              <a:defRPr/>
            </a:pPr>
            <a:r>
              <a:rPr lang="zh-CN" altLang="en-US" dirty="0">
                <a:solidFill>
                  <a:schemeClr val="accent2">
                    <a:lumMod val="50000"/>
                  </a:schemeClr>
                </a:solidFill>
                <a:latin typeface="Arial" panose="020B0604020202020204" pitchFamily="34" charset="0"/>
                <a:ea typeface="+mj-ea"/>
                <a:cs typeface="Arial" panose="020B0604020202020204" pitchFamily="34" charset="0"/>
              </a:rPr>
              <a:t>溶质</a:t>
            </a:r>
            <a:r>
              <a:rPr kumimoji="0" lang="zh-CN" altLang="en-US" dirty="0">
                <a:solidFill>
                  <a:schemeClr val="accent2">
                    <a:lumMod val="50000"/>
                  </a:schemeClr>
                </a:solidFill>
                <a:latin typeface="Arial" panose="020B0604020202020204" pitchFamily="34" charset="0"/>
                <a:ea typeface="+mj-ea"/>
                <a:cs typeface="Arial" panose="020B0604020202020204" pitchFamily="34" charset="0"/>
              </a:rPr>
              <a:t>之间的质子传递：中和反应</a:t>
            </a:r>
            <a:endParaRPr kumimoji="0" lang="en-US" altLang="zh-CN" dirty="0">
              <a:solidFill>
                <a:schemeClr val="accent2">
                  <a:lumMod val="50000"/>
                </a:schemeClr>
              </a:solidFill>
              <a:latin typeface="Arial" panose="020B0604020202020204" pitchFamily="34" charset="0"/>
              <a:ea typeface="+mj-ea"/>
              <a:cs typeface="Arial" panose="020B0604020202020204" pitchFamily="34" charset="0"/>
            </a:endParaRPr>
          </a:p>
          <a:p>
            <a:pPr>
              <a:lnSpc>
                <a:spcPct val="130000"/>
              </a:lnSpc>
              <a:spcBef>
                <a:spcPct val="50000"/>
              </a:spcBef>
              <a:defRPr/>
            </a:pPr>
            <a:r>
              <a:rPr kumimoji="0" lang="zh-CN" altLang="en-US" dirty="0">
                <a:latin typeface="Arial" panose="020B0604020202020204" pitchFamily="34" charset="0"/>
                <a:ea typeface="+mj-ea"/>
                <a:cs typeface="Arial" panose="020B0604020202020204" pitchFamily="34" charset="0"/>
              </a:rPr>
              <a:t>按酸碱质子理论，溶剂分子之间的质子传递反应称为溶剂自耦电离平衡（也称质子自递平衡）。例如，             </a:t>
            </a:r>
            <a:endParaRPr kumimoji="0" lang="zh-CN" altLang="en-US" baseline="30000" dirty="0">
              <a:latin typeface="Arial" panose="020B0604020202020204" pitchFamily="34" charset="0"/>
              <a:ea typeface="+mj-ea"/>
              <a:cs typeface="Arial" panose="020B0604020202020204" pitchFamily="34" charset="0"/>
            </a:endParaRPr>
          </a:p>
        </p:txBody>
      </p:sp>
      <p:grpSp>
        <p:nvGrpSpPr>
          <p:cNvPr id="52229" name="Group 12"/>
          <p:cNvGrpSpPr>
            <a:grpSpLocks/>
          </p:cNvGrpSpPr>
          <p:nvPr/>
        </p:nvGrpSpPr>
        <p:grpSpPr bwMode="auto">
          <a:xfrm>
            <a:off x="1691680" y="4308252"/>
            <a:ext cx="6220420" cy="1570037"/>
            <a:chOff x="1430" y="2135"/>
            <a:chExt cx="3322" cy="989"/>
          </a:xfrm>
        </p:grpSpPr>
        <p:sp>
          <p:nvSpPr>
            <p:cNvPr id="588805" name="Text Box 5"/>
            <p:cNvSpPr txBox="1">
              <a:spLocks noChangeArrowheads="1"/>
            </p:cNvSpPr>
            <p:nvPr/>
          </p:nvSpPr>
          <p:spPr bwMode="auto">
            <a:xfrm>
              <a:off x="1430" y="2135"/>
              <a:ext cx="3322" cy="989"/>
            </a:xfrm>
            <a:prstGeom prst="rect">
              <a:avLst/>
            </a:prstGeom>
            <a:noFill/>
            <a:ln w="9525">
              <a:noFill/>
              <a:miter lim="800000"/>
              <a:headEnd/>
              <a:tailEnd/>
            </a:ln>
            <a:effectLst/>
          </p:spPr>
          <p:txBody>
            <a:bodyPr>
              <a:spAutoFit/>
            </a:bodyPr>
            <a:lstStyle/>
            <a:p>
              <a:pPr>
                <a:spcBef>
                  <a:spcPct val="50000"/>
                </a:spcBef>
                <a:defRPr/>
              </a:pPr>
              <a:r>
                <a:rPr kumimoji="0" lang="en-US" altLang="zh-CN" dirty="0">
                  <a:latin typeface="Arial" panose="020B0604020202020204" pitchFamily="34" charset="0"/>
                  <a:ea typeface="+mj-ea"/>
                  <a:cs typeface="Arial" panose="020B0604020202020204" pitchFamily="34" charset="0"/>
                </a:rPr>
                <a:t>H</a:t>
              </a:r>
              <a:r>
                <a:rPr kumimoji="0" lang="en-US" altLang="zh-CN" baseline="-25000" dirty="0">
                  <a:latin typeface="Arial" panose="020B0604020202020204" pitchFamily="34" charset="0"/>
                  <a:ea typeface="+mj-ea"/>
                  <a:cs typeface="Arial" panose="020B0604020202020204" pitchFamily="34" charset="0"/>
                </a:rPr>
                <a:t>2</a:t>
              </a:r>
              <a:r>
                <a:rPr kumimoji="0" lang="en-US" altLang="zh-CN" dirty="0">
                  <a:latin typeface="Arial" panose="020B0604020202020204" pitchFamily="34" charset="0"/>
                  <a:ea typeface="+mj-ea"/>
                  <a:cs typeface="Arial" panose="020B0604020202020204" pitchFamily="34" charset="0"/>
                </a:rPr>
                <a:t>O  +  H</a:t>
              </a:r>
              <a:r>
                <a:rPr kumimoji="0" lang="en-US" altLang="zh-CN" baseline="-25000" dirty="0">
                  <a:latin typeface="Arial" panose="020B0604020202020204" pitchFamily="34" charset="0"/>
                  <a:ea typeface="+mj-ea"/>
                  <a:cs typeface="Arial" panose="020B0604020202020204" pitchFamily="34" charset="0"/>
                </a:rPr>
                <a:t>2</a:t>
              </a:r>
              <a:r>
                <a:rPr kumimoji="0" lang="en-US" altLang="zh-CN" dirty="0">
                  <a:latin typeface="Arial" panose="020B0604020202020204" pitchFamily="34" charset="0"/>
                  <a:ea typeface="+mj-ea"/>
                  <a:cs typeface="Arial" panose="020B0604020202020204" pitchFamily="34" charset="0"/>
                </a:rPr>
                <a:t>O    	         H</a:t>
              </a:r>
              <a:r>
                <a:rPr kumimoji="0" lang="en-US" altLang="zh-CN" baseline="-25000" dirty="0">
                  <a:latin typeface="Arial" panose="020B0604020202020204" pitchFamily="34" charset="0"/>
                  <a:ea typeface="+mj-ea"/>
                  <a:cs typeface="Arial" panose="020B0604020202020204" pitchFamily="34" charset="0"/>
                </a:rPr>
                <a:t>3</a:t>
              </a:r>
              <a:r>
                <a:rPr kumimoji="0" lang="en-US" altLang="zh-CN" dirty="0">
                  <a:latin typeface="Arial" panose="020B0604020202020204" pitchFamily="34" charset="0"/>
                  <a:ea typeface="+mj-ea"/>
                  <a:cs typeface="Arial" panose="020B0604020202020204" pitchFamily="34" charset="0"/>
                </a:rPr>
                <a:t>O</a:t>
              </a:r>
              <a:r>
                <a:rPr kumimoji="0" lang="en-US" altLang="zh-CN" baseline="30000" dirty="0">
                  <a:latin typeface="Arial" panose="020B0604020202020204" pitchFamily="34" charset="0"/>
                  <a:ea typeface="+mj-ea"/>
                  <a:cs typeface="Arial" panose="020B0604020202020204" pitchFamily="34" charset="0"/>
                  <a:sym typeface="Symbol" pitchFamily="18" charset="2"/>
                </a:rPr>
                <a:t></a:t>
              </a:r>
              <a:r>
                <a:rPr kumimoji="0" lang="en-US" altLang="zh-CN" dirty="0">
                  <a:latin typeface="Arial" panose="020B0604020202020204" pitchFamily="34" charset="0"/>
                  <a:ea typeface="+mj-ea"/>
                  <a:cs typeface="Arial" panose="020B0604020202020204" pitchFamily="34" charset="0"/>
                </a:rPr>
                <a:t>  +   OH</a:t>
              </a:r>
              <a:r>
                <a:rPr kumimoji="0" lang="en-US" altLang="zh-CN" baseline="30000" dirty="0">
                  <a:latin typeface="Arial" panose="020B0604020202020204" pitchFamily="34" charset="0"/>
                  <a:ea typeface="+mj-ea"/>
                  <a:cs typeface="Arial" panose="020B0604020202020204" pitchFamily="34" charset="0"/>
                  <a:sym typeface="Symbol" pitchFamily="18" charset="2"/>
                </a:rPr>
                <a:t></a:t>
              </a:r>
              <a:endParaRPr kumimoji="0" lang="en-US" altLang="zh-CN" baseline="30000" dirty="0">
                <a:latin typeface="Arial" panose="020B0604020202020204" pitchFamily="34" charset="0"/>
                <a:ea typeface="+mj-ea"/>
                <a:cs typeface="Arial" panose="020B0604020202020204" pitchFamily="34" charset="0"/>
              </a:endParaRPr>
            </a:p>
            <a:p>
              <a:pPr>
                <a:spcBef>
                  <a:spcPct val="50000"/>
                </a:spcBef>
                <a:defRPr/>
              </a:pPr>
              <a:r>
                <a:rPr kumimoji="0" lang="en-US" altLang="zh-CN" dirty="0">
                  <a:latin typeface="Arial" panose="020B0604020202020204" pitchFamily="34" charset="0"/>
                  <a:ea typeface="+mj-ea"/>
                  <a:cs typeface="Arial" panose="020B0604020202020204" pitchFamily="34" charset="0"/>
                </a:rPr>
                <a:t>NH</a:t>
              </a:r>
              <a:r>
                <a:rPr kumimoji="0" lang="en-US" altLang="zh-CN" baseline="-25000" dirty="0">
                  <a:latin typeface="Arial" panose="020B0604020202020204" pitchFamily="34" charset="0"/>
                  <a:ea typeface="+mj-ea"/>
                  <a:cs typeface="Arial" panose="020B0604020202020204" pitchFamily="34" charset="0"/>
                </a:rPr>
                <a:t>3</a:t>
              </a:r>
              <a:r>
                <a:rPr kumimoji="0" lang="en-US" altLang="zh-CN" dirty="0">
                  <a:latin typeface="Arial" panose="020B0604020202020204" pitchFamily="34" charset="0"/>
                  <a:ea typeface="+mj-ea"/>
                  <a:cs typeface="Arial" panose="020B0604020202020204" pitchFamily="34" charset="0"/>
                </a:rPr>
                <a:t>  +  NH</a:t>
              </a:r>
              <a:r>
                <a:rPr kumimoji="0" lang="en-US" altLang="zh-CN" baseline="-25000" dirty="0">
                  <a:latin typeface="Arial" panose="020B0604020202020204" pitchFamily="34" charset="0"/>
                  <a:ea typeface="+mj-ea"/>
                  <a:cs typeface="Arial" panose="020B0604020202020204" pitchFamily="34" charset="0"/>
                </a:rPr>
                <a:t>3</a:t>
              </a:r>
              <a:r>
                <a:rPr kumimoji="0" lang="en-US" altLang="zh-CN" dirty="0">
                  <a:latin typeface="Arial" panose="020B0604020202020204" pitchFamily="34" charset="0"/>
                  <a:ea typeface="+mj-ea"/>
                  <a:cs typeface="Arial" panose="020B0604020202020204" pitchFamily="34" charset="0"/>
                </a:rPr>
                <a:t>  	                    NH</a:t>
              </a:r>
              <a:r>
                <a:rPr kumimoji="0" lang="en-US" altLang="zh-CN" baseline="-25000" dirty="0">
                  <a:latin typeface="Arial" panose="020B0604020202020204" pitchFamily="34" charset="0"/>
                  <a:ea typeface="+mj-ea"/>
                  <a:cs typeface="Arial" panose="020B0604020202020204" pitchFamily="34" charset="0"/>
                </a:rPr>
                <a:t>4</a:t>
              </a:r>
              <a:r>
                <a:rPr kumimoji="0" lang="en-US" altLang="zh-CN" baseline="30000" dirty="0">
                  <a:latin typeface="Arial" panose="020B0604020202020204" pitchFamily="34" charset="0"/>
                  <a:ea typeface="+mj-ea"/>
                  <a:cs typeface="Arial" panose="020B0604020202020204" pitchFamily="34" charset="0"/>
                  <a:sym typeface="Symbol" pitchFamily="18" charset="2"/>
                </a:rPr>
                <a:t></a:t>
              </a:r>
              <a:r>
                <a:rPr kumimoji="0" lang="en-US" altLang="zh-CN" dirty="0">
                  <a:latin typeface="Arial" panose="020B0604020202020204" pitchFamily="34" charset="0"/>
                  <a:ea typeface="+mj-ea"/>
                  <a:cs typeface="Arial" panose="020B0604020202020204" pitchFamily="34" charset="0"/>
                </a:rPr>
                <a:t>   +  NH</a:t>
              </a:r>
              <a:r>
                <a:rPr kumimoji="0" lang="en-US" altLang="zh-CN" baseline="-25000" dirty="0">
                  <a:latin typeface="Arial" panose="020B0604020202020204" pitchFamily="34" charset="0"/>
                  <a:ea typeface="+mj-ea"/>
                  <a:cs typeface="Arial" panose="020B0604020202020204" pitchFamily="34" charset="0"/>
                </a:rPr>
                <a:t>2</a:t>
              </a:r>
              <a:r>
                <a:rPr kumimoji="0" lang="en-US" altLang="zh-CN" baseline="30000" dirty="0">
                  <a:latin typeface="Arial" panose="020B0604020202020204" pitchFamily="34" charset="0"/>
                  <a:ea typeface="+mj-ea"/>
                  <a:cs typeface="Arial" panose="020B0604020202020204" pitchFamily="34" charset="0"/>
                  <a:sym typeface="Symbol" pitchFamily="18" charset="2"/>
                </a:rPr>
                <a:t></a:t>
              </a:r>
              <a:endParaRPr kumimoji="0" lang="en-US" altLang="zh-CN" baseline="30000" dirty="0">
                <a:latin typeface="Arial" panose="020B0604020202020204" pitchFamily="34" charset="0"/>
                <a:ea typeface="+mj-ea"/>
                <a:cs typeface="Arial" panose="020B0604020202020204" pitchFamily="34" charset="0"/>
              </a:endParaRPr>
            </a:p>
            <a:p>
              <a:pPr>
                <a:spcBef>
                  <a:spcPct val="50000"/>
                </a:spcBef>
                <a:defRPr/>
              </a:pPr>
              <a:r>
                <a:rPr kumimoji="0" lang="en-US" altLang="zh-CN" dirty="0" err="1">
                  <a:latin typeface="Arial" panose="020B0604020202020204" pitchFamily="34" charset="0"/>
                  <a:ea typeface="+mj-ea"/>
                  <a:cs typeface="Arial" panose="020B0604020202020204" pitchFamily="34" charset="0"/>
                </a:rPr>
                <a:t>HAc</a:t>
              </a:r>
              <a:r>
                <a:rPr kumimoji="0" lang="en-US" altLang="zh-CN" dirty="0">
                  <a:latin typeface="Arial" panose="020B0604020202020204" pitchFamily="34" charset="0"/>
                  <a:ea typeface="+mj-ea"/>
                  <a:cs typeface="Arial" panose="020B0604020202020204" pitchFamily="34" charset="0"/>
                </a:rPr>
                <a:t>  +  </a:t>
              </a:r>
              <a:r>
                <a:rPr kumimoji="0" lang="en-US" altLang="zh-CN" dirty="0" err="1">
                  <a:latin typeface="Arial" panose="020B0604020202020204" pitchFamily="34" charset="0"/>
                  <a:ea typeface="+mj-ea"/>
                  <a:cs typeface="Arial" panose="020B0604020202020204" pitchFamily="34" charset="0"/>
                </a:rPr>
                <a:t>HAc</a:t>
              </a:r>
              <a:r>
                <a:rPr kumimoji="0" lang="en-US" altLang="zh-CN" dirty="0">
                  <a:latin typeface="Arial" panose="020B0604020202020204" pitchFamily="34" charset="0"/>
                  <a:ea typeface="+mj-ea"/>
                  <a:cs typeface="Arial" panose="020B0604020202020204" pitchFamily="34" charset="0"/>
                </a:rPr>
                <a:t>  	         </a:t>
              </a:r>
              <a:r>
                <a:rPr kumimoji="0" lang="en-US" altLang="zh-CN" dirty="0" err="1">
                  <a:latin typeface="Arial" panose="020B0604020202020204" pitchFamily="34" charset="0"/>
                  <a:ea typeface="+mj-ea"/>
                  <a:cs typeface="Arial" panose="020B0604020202020204" pitchFamily="34" charset="0"/>
                </a:rPr>
                <a:t>H</a:t>
              </a:r>
              <a:r>
                <a:rPr kumimoji="0" lang="en-US" altLang="zh-CN" baseline="-25000" dirty="0" err="1">
                  <a:latin typeface="Arial" panose="020B0604020202020204" pitchFamily="34" charset="0"/>
                  <a:ea typeface="+mj-ea"/>
                  <a:cs typeface="Arial" panose="020B0604020202020204" pitchFamily="34" charset="0"/>
                </a:rPr>
                <a:t>2</a:t>
              </a:r>
              <a:r>
                <a:rPr kumimoji="0" lang="en-US" altLang="zh-CN" dirty="0" err="1">
                  <a:latin typeface="Arial" panose="020B0604020202020204" pitchFamily="34" charset="0"/>
                  <a:ea typeface="+mj-ea"/>
                  <a:cs typeface="Arial" panose="020B0604020202020204" pitchFamily="34" charset="0"/>
                </a:rPr>
                <a:t>Ac</a:t>
              </a:r>
              <a:r>
                <a:rPr kumimoji="0" lang="en-US" altLang="zh-CN" baseline="30000" dirty="0">
                  <a:latin typeface="Arial" panose="020B0604020202020204" pitchFamily="34" charset="0"/>
                  <a:ea typeface="+mj-ea"/>
                  <a:cs typeface="Arial" panose="020B0604020202020204" pitchFamily="34" charset="0"/>
                  <a:sym typeface="Symbol" pitchFamily="18" charset="2"/>
                </a:rPr>
                <a:t></a:t>
              </a:r>
              <a:r>
                <a:rPr kumimoji="0" lang="en-US" altLang="zh-CN" dirty="0">
                  <a:latin typeface="Arial" panose="020B0604020202020204" pitchFamily="34" charset="0"/>
                  <a:ea typeface="+mj-ea"/>
                  <a:cs typeface="Arial" panose="020B0604020202020204" pitchFamily="34" charset="0"/>
                </a:rPr>
                <a:t>  +  Ac</a:t>
              </a:r>
              <a:r>
                <a:rPr kumimoji="0" lang="en-US" altLang="zh-CN" baseline="30000" dirty="0">
                  <a:latin typeface="Arial" panose="020B0604020202020204" pitchFamily="34" charset="0"/>
                  <a:ea typeface="+mj-ea"/>
                  <a:cs typeface="Arial" panose="020B0604020202020204" pitchFamily="34" charset="0"/>
                  <a:sym typeface="Symbol" pitchFamily="18" charset="2"/>
                </a:rPr>
                <a:t></a:t>
              </a:r>
              <a:endParaRPr kumimoji="0" lang="en-US" altLang="zh-CN" baseline="30000" dirty="0">
                <a:latin typeface="Arial" panose="020B0604020202020204" pitchFamily="34" charset="0"/>
                <a:ea typeface="+mj-ea"/>
                <a:cs typeface="Arial" panose="020B0604020202020204" pitchFamily="34" charset="0"/>
              </a:endParaRPr>
            </a:p>
          </p:txBody>
        </p:sp>
        <p:sp>
          <p:nvSpPr>
            <p:cNvPr id="52231" name="Line 6"/>
            <p:cNvSpPr>
              <a:spLocks noChangeShapeType="1"/>
            </p:cNvSpPr>
            <p:nvPr/>
          </p:nvSpPr>
          <p:spPr bwMode="auto">
            <a:xfrm>
              <a:off x="2592" y="2270"/>
              <a:ext cx="39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mj-ea"/>
                <a:cs typeface="Arial" panose="020B0604020202020204" pitchFamily="34" charset="0"/>
              </a:endParaRPr>
            </a:p>
          </p:txBody>
        </p:sp>
        <p:sp>
          <p:nvSpPr>
            <p:cNvPr id="52232" name="Line 7"/>
            <p:cNvSpPr>
              <a:spLocks noChangeShapeType="1"/>
            </p:cNvSpPr>
            <p:nvPr/>
          </p:nvSpPr>
          <p:spPr bwMode="auto">
            <a:xfrm flipH="1">
              <a:off x="2592" y="2315"/>
              <a:ext cx="39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mj-ea"/>
                <a:cs typeface="Arial" panose="020B0604020202020204" pitchFamily="34" charset="0"/>
              </a:endParaRPr>
            </a:p>
          </p:txBody>
        </p:sp>
        <p:sp>
          <p:nvSpPr>
            <p:cNvPr id="52233" name="Line 8"/>
            <p:cNvSpPr>
              <a:spLocks noChangeShapeType="1"/>
            </p:cNvSpPr>
            <p:nvPr/>
          </p:nvSpPr>
          <p:spPr bwMode="auto">
            <a:xfrm>
              <a:off x="2592" y="2633"/>
              <a:ext cx="39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mj-ea"/>
                <a:cs typeface="Arial" panose="020B0604020202020204" pitchFamily="34" charset="0"/>
              </a:endParaRPr>
            </a:p>
          </p:txBody>
        </p:sp>
        <p:sp>
          <p:nvSpPr>
            <p:cNvPr id="52234" name="Line 9"/>
            <p:cNvSpPr>
              <a:spLocks noChangeShapeType="1"/>
            </p:cNvSpPr>
            <p:nvPr/>
          </p:nvSpPr>
          <p:spPr bwMode="auto">
            <a:xfrm flipH="1">
              <a:off x="2592" y="2678"/>
              <a:ext cx="394"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mj-ea"/>
                <a:cs typeface="Arial" panose="020B0604020202020204" pitchFamily="34" charset="0"/>
              </a:endParaRPr>
            </a:p>
          </p:txBody>
        </p:sp>
        <p:sp>
          <p:nvSpPr>
            <p:cNvPr id="52235" name="Line 10"/>
            <p:cNvSpPr>
              <a:spLocks noChangeShapeType="1"/>
            </p:cNvSpPr>
            <p:nvPr/>
          </p:nvSpPr>
          <p:spPr bwMode="auto">
            <a:xfrm>
              <a:off x="2610" y="2966"/>
              <a:ext cx="39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mj-ea"/>
                <a:cs typeface="Arial" panose="020B0604020202020204" pitchFamily="34" charset="0"/>
              </a:endParaRPr>
            </a:p>
          </p:txBody>
        </p:sp>
        <p:sp>
          <p:nvSpPr>
            <p:cNvPr id="52236" name="Line 11"/>
            <p:cNvSpPr>
              <a:spLocks noChangeShapeType="1"/>
            </p:cNvSpPr>
            <p:nvPr/>
          </p:nvSpPr>
          <p:spPr bwMode="auto">
            <a:xfrm flipH="1">
              <a:off x="2610" y="3011"/>
              <a:ext cx="39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mj-ea"/>
                <a:cs typeface="Arial" panose="020B0604020202020204" pitchFamily="34" charset="0"/>
              </a:endParaRPr>
            </a:p>
          </p:txBody>
        </p:sp>
      </p:grpSp>
      <p:sp>
        <p:nvSpPr>
          <p:cNvPr id="13" name="矩形 12"/>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4" name="Rectangle 6"/>
          <p:cNvSpPr>
            <a:spLocks noChangeArrowheads="1"/>
          </p:cNvSpPr>
          <p:nvPr/>
        </p:nvSpPr>
        <p:spPr bwMode="auto">
          <a:xfrm>
            <a:off x="1043682" y="122531"/>
            <a:ext cx="7128718" cy="762000"/>
          </a:xfrm>
          <a:prstGeom prst="rect">
            <a:avLst/>
          </a:prstGeom>
          <a:noFill/>
          <a:ln w="9525">
            <a:noFill/>
            <a:miter lim="800000"/>
            <a:headEnd/>
            <a:tailEnd/>
          </a:ln>
        </p:spPr>
        <p:txBody>
          <a:bodyPr anchor="ctr"/>
          <a:lstStyle/>
          <a:p>
            <a:pPr algn="ctr">
              <a:defRPr/>
            </a:pPr>
            <a:r>
              <a:rPr lang="en-US" altLang="zh-CN" sz="3200" dirty="0">
                <a:solidFill>
                  <a:schemeClr val="accent2">
                    <a:lumMod val="50000"/>
                  </a:schemeClr>
                </a:solidFill>
                <a:latin typeface="+mn-lt"/>
                <a:ea typeface="+mj-ea"/>
                <a:cs typeface="Arial" panose="020B0604020202020204" pitchFamily="34" charset="0"/>
              </a:rPr>
              <a:t>6.3</a:t>
            </a:r>
            <a:r>
              <a:rPr lang="zh-CN" altLang="en-US" sz="3200" dirty="0">
                <a:solidFill>
                  <a:schemeClr val="accent2">
                    <a:lumMod val="50000"/>
                  </a:schemeClr>
                </a:solidFill>
                <a:latin typeface="+mn-lt"/>
                <a:ea typeface="+mj-ea"/>
                <a:cs typeface="Arial" panose="020B0604020202020204" pitchFamily="34" charset="0"/>
              </a:rPr>
              <a:t> 水的自耦电离平衡</a:t>
            </a:r>
          </a:p>
        </p:txBody>
      </p:sp>
      <p:sp>
        <p:nvSpPr>
          <p:cNvPr id="15" name="页脚占位符 1"/>
          <p:cNvSpPr>
            <a:spLocks noGrp="1"/>
          </p:cNvSpPr>
          <p:nvPr>
            <p:ph type="ftr" sz="quarter" idx="10"/>
          </p:nvPr>
        </p:nvSpPr>
        <p:spPr>
          <a:xfrm>
            <a:off x="0" y="6553200"/>
            <a:ext cx="457200" cy="228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2371A666-4827-42C6-B7D7-4A6AC365699C}" type="slidenum">
              <a:rPr lang="zh-CN" altLang="en-US" sz="1400" smtClean="0"/>
              <a:pPr eaLnBrk="1" hangingPunct="1"/>
              <a:t>42</a:t>
            </a:fld>
            <a:endParaRPr lang="en-US" altLang="zh-CN" sz="14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9826" name="AutoShape 2"/>
          <p:cNvSpPr>
            <a:spLocks noChangeArrowheads="1"/>
          </p:cNvSpPr>
          <p:nvPr/>
        </p:nvSpPr>
        <p:spPr bwMode="auto">
          <a:xfrm>
            <a:off x="5229670" y="5013176"/>
            <a:ext cx="3734818" cy="533400"/>
          </a:xfrm>
          <a:prstGeom prst="wedgeEllipseCallout">
            <a:avLst>
              <a:gd name="adj1" fmla="val -46585"/>
              <a:gd name="adj2" fmla="val 172596"/>
            </a:avLst>
          </a:prstGeom>
          <a:solidFill>
            <a:srgbClr val="66FFFF"/>
          </a:solidFill>
          <a:ln w="9525">
            <a:noFill/>
            <a:miter lim="800000"/>
            <a:headEnd/>
            <a:tailEnd/>
          </a:ln>
          <a:effectLst/>
        </p:spPr>
        <p:txBody>
          <a:bodyPr/>
          <a:lstStyle/>
          <a:p>
            <a:pPr>
              <a:spcBef>
                <a:spcPct val="35000"/>
              </a:spcBef>
              <a:defRPr/>
            </a:pPr>
            <a:r>
              <a:rPr kumimoji="0" lang="zh-CN" altLang="en-US" sz="1800" dirty="0">
                <a:solidFill>
                  <a:srgbClr val="FF47F2"/>
                </a:solidFill>
                <a:latin typeface="Arial" panose="020B0604020202020204" pitchFamily="34" charset="0"/>
                <a:ea typeface="+mj-ea"/>
                <a:cs typeface="Arial" panose="020B0604020202020204" pitchFamily="34" charset="0"/>
              </a:rPr>
              <a:t>一般采用</a:t>
            </a:r>
            <a:r>
              <a:rPr kumimoji="0" lang="en-US" altLang="zh-CN" sz="1800" i="1" dirty="0" err="1">
                <a:solidFill>
                  <a:srgbClr val="FF47F2"/>
                </a:solidFill>
                <a:latin typeface="Arial" panose="020B0604020202020204" pitchFamily="34" charset="0"/>
                <a:ea typeface="+mj-ea"/>
                <a:cs typeface="Arial" panose="020B0604020202020204" pitchFamily="34" charset="0"/>
              </a:rPr>
              <a:t>K</a:t>
            </a:r>
            <a:r>
              <a:rPr kumimoji="0" lang="en-US" altLang="zh-CN" sz="1800" baseline="-25000" dirty="0" err="1">
                <a:solidFill>
                  <a:srgbClr val="FF47F2"/>
                </a:solidFill>
                <a:latin typeface="Arial" panose="020B0604020202020204" pitchFamily="34" charset="0"/>
                <a:ea typeface="+mj-ea"/>
                <a:cs typeface="Arial" panose="020B0604020202020204" pitchFamily="34" charset="0"/>
              </a:rPr>
              <a:t>w</a:t>
            </a:r>
            <a:r>
              <a:rPr kumimoji="0" lang="en-US" altLang="zh-CN" sz="1800" dirty="0">
                <a:solidFill>
                  <a:srgbClr val="FF47F2"/>
                </a:solidFill>
                <a:latin typeface="Arial" panose="020B0604020202020204" pitchFamily="34" charset="0"/>
                <a:ea typeface="+mj-ea"/>
                <a:cs typeface="Arial" panose="020B0604020202020204" pitchFamily="34" charset="0"/>
              </a:rPr>
              <a:t>=1.0 </a:t>
            </a:r>
            <a:r>
              <a:rPr kumimoji="0" lang="en-US" altLang="zh-CN" sz="1800" dirty="0">
                <a:solidFill>
                  <a:srgbClr val="FF47F2"/>
                </a:solidFill>
                <a:latin typeface="Arial" panose="020B0604020202020204" pitchFamily="34" charset="0"/>
                <a:ea typeface="+mj-ea"/>
                <a:cs typeface="Arial" panose="020B0604020202020204" pitchFamily="34" charset="0"/>
                <a:sym typeface="Symbol" pitchFamily="18" charset="2"/>
              </a:rPr>
              <a:t></a:t>
            </a:r>
            <a:r>
              <a:rPr kumimoji="0" lang="en-US" altLang="zh-CN" sz="1800" dirty="0">
                <a:solidFill>
                  <a:srgbClr val="FF47F2"/>
                </a:solidFill>
                <a:latin typeface="Arial" panose="020B0604020202020204" pitchFamily="34" charset="0"/>
                <a:ea typeface="+mj-ea"/>
                <a:cs typeface="Arial" panose="020B0604020202020204" pitchFamily="34" charset="0"/>
              </a:rPr>
              <a:t> 10</a:t>
            </a:r>
            <a:r>
              <a:rPr kumimoji="0" lang="en-US" altLang="zh-CN" sz="1800" baseline="30000" dirty="0">
                <a:solidFill>
                  <a:srgbClr val="FF47F2"/>
                </a:solidFill>
                <a:latin typeface="Arial" panose="020B0604020202020204" pitchFamily="34" charset="0"/>
                <a:ea typeface="+mj-ea"/>
                <a:cs typeface="Arial" panose="020B0604020202020204" pitchFamily="34" charset="0"/>
                <a:sym typeface="Symbol" pitchFamily="18" charset="2"/>
              </a:rPr>
              <a:t></a:t>
            </a:r>
            <a:r>
              <a:rPr kumimoji="0" lang="en-US" altLang="zh-CN" sz="1800" baseline="30000" dirty="0">
                <a:solidFill>
                  <a:srgbClr val="FF47F2"/>
                </a:solidFill>
                <a:latin typeface="Arial" panose="020B0604020202020204" pitchFamily="34" charset="0"/>
                <a:ea typeface="+mj-ea"/>
                <a:cs typeface="Arial" panose="020B0604020202020204" pitchFamily="34" charset="0"/>
              </a:rPr>
              <a:t>14</a:t>
            </a:r>
            <a:endParaRPr kumimoji="0" lang="en-US" altLang="zh-CN" sz="1400" dirty="0">
              <a:solidFill>
                <a:srgbClr val="FF47F2"/>
              </a:solidFill>
              <a:latin typeface="Arial" panose="020B0604020202020204" pitchFamily="34" charset="0"/>
              <a:ea typeface="+mj-ea"/>
              <a:cs typeface="Arial" panose="020B0604020202020204" pitchFamily="34" charset="0"/>
            </a:endParaRPr>
          </a:p>
        </p:txBody>
      </p:sp>
      <p:grpSp>
        <p:nvGrpSpPr>
          <p:cNvPr id="53253" name="Group 48"/>
          <p:cNvGrpSpPr>
            <a:grpSpLocks/>
          </p:cNvGrpSpPr>
          <p:nvPr/>
        </p:nvGrpSpPr>
        <p:grpSpPr bwMode="auto">
          <a:xfrm>
            <a:off x="1947936" y="1268412"/>
            <a:ext cx="6440488" cy="461962"/>
            <a:chOff x="1252" y="799"/>
            <a:chExt cx="4190" cy="291"/>
          </a:xfrm>
        </p:grpSpPr>
        <p:sp>
          <p:nvSpPr>
            <p:cNvPr id="589828" name="Text Box 4"/>
            <p:cNvSpPr txBox="1">
              <a:spLocks noChangeArrowheads="1"/>
            </p:cNvSpPr>
            <p:nvPr/>
          </p:nvSpPr>
          <p:spPr bwMode="auto">
            <a:xfrm>
              <a:off x="1252" y="799"/>
              <a:ext cx="4190" cy="291"/>
            </a:xfrm>
            <a:prstGeom prst="rect">
              <a:avLst/>
            </a:prstGeom>
            <a:noFill/>
            <a:ln w="9525">
              <a:noFill/>
              <a:miter lim="800000"/>
              <a:headEnd/>
              <a:tailEnd/>
            </a:ln>
            <a:effectLst/>
          </p:spPr>
          <p:txBody>
            <a:bodyPr>
              <a:spAutoFit/>
            </a:bodyPr>
            <a:lstStyle/>
            <a:p>
              <a:pPr>
                <a:spcBef>
                  <a:spcPct val="50000"/>
                </a:spcBef>
                <a:defRPr/>
              </a:pPr>
              <a:r>
                <a:rPr kumimoji="0" lang="en-US" altLang="zh-CN" dirty="0">
                  <a:solidFill>
                    <a:srgbClr val="0000FF"/>
                  </a:solidFill>
                </a:rPr>
                <a:t>H</a:t>
              </a:r>
              <a:r>
                <a:rPr kumimoji="0" lang="en-US" altLang="zh-CN" baseline="-25000" dirty="0">
                  <a:solidFill>
                    <a:srgbClr val="0000FF"/>
                  </a:solidFill>
                </a:rPr>
                <a:t>2</a:t>
              </a:r>
              <a:r>
                <a:rPr kumimoji="0" lang="en-US" altLang="zh-CN" dirty="0">
                  <a:solidFill>
                    <a:srgbClr val="0000FF"/>
                  </a:solidFill>
                </a:rPr>
                <a:t>O (l)  +  H</a:t>
              </a:r>
              <a:r>
                <a:rPr kumimoji="0" lang="en-US" altLang="zh-CN" baseline="-25000" dirty="0">
                  <a:solidFill>
                    <a:srgbClr val="0000FF"/>
                  </a:solidFill>
                </a:rPr>
                <a:t>2</a:t>
              </a:r>
              <a:r>
                <a:rPr kumimoji="0" lang="en-US" altLang="zh-CN" dirty="0">
                  <a:solidFill>
                    <a:srgbClr val="0000FF"/>
                  </a:solidFill>
                </a:rPr>
                <a:t>O (l)  	       H</a:t>
              </a:r>
              <a:r>
                <a:rPr kumimoji="0" lang="en-US" altLang="zh-CN" baseline="-25000" dirty="0">
                  <a:solidFill>
                    <a:srgbClr val="0000FF"/>
                  </a:solidFill>
                </a:rPr>
                <a:t>3</a:t>
              </a:r>
              <a:r>
                <a:rPr kumimoji="0" lang="en-US" altLang="zh-CN" dirty="0">
                  <a:solidFill>
                    <a:srgbClr val="0000FF"/>
                  </a:solidFill>
                </a:rPr>
                <a:t>O</a:t>
              </a:r>
              <a:r>
                <a:rPr kumimoji="0" lang="en-US" altLang="zh-CN" baseline="30000" dirty="0">
                  <a:solidFill>
                    <a:srgbClr val="0000FF"/>
                  </a:solidFill>
                  <a:sym typeface="Symbol" pitchFamily="18" charset="2"/>
                </a:rPr>
                <a:t></a:t>
              </a:r>
              <a:r>
                <a:rPr kumimoji="0" lang="en-US" altLang="zh-CN" dirty="0">
                  <a:solidFill>
                    <a:srgbClr val="0000FF"/>
                  </a:solidFill>
                </a:rPr>
                <a:t> (</a:t>
              </a:r>
              <a:r>
                <a:rPr kumimoji="0" lang="en-US" altLang="zh-CN" dirty="0" err="1">
                  <a:solidFill>
                    <a:srgbClr val="0000FF"/>
                  </a:solidFill>
                </a:rPr>
                <a:t>aq</a:t>
              </a:r>
              <a:r>
                <a:rPr kumimoji="0" lang="en-US" altLang="zh-CN" dirty="0">
                  <a:solidFill>
                    <a:srgbClr val="0000FF"/>
                  </a:solidFill>
                </a:rPr>
                <a:t>) +   OH</a:t>
              </a:r>
              <a:r>
                <a:rPr kumimoji="0" lang="en-US" altLang="zh-CN" baseline="30000" dirty="0">
                  <a:solidFill>
                    <a:srgbClr val="0000FF"/>
                  </a:solidFill>
                  <a:sym typeface="Symbol" pitchFamily="18" charset="2"/>
                </a:rPr>
                <a:t></a:t>
              </a:r>
              <a:r>
                <a:rPr kumimoji="0" lang="en-US" altLang="zh-CN" dirty="0">
                  <a:solidFill>
                    <a:srgbClr val="0000FF"/>
                  </a:solidFill>
                </a:rPr>
                <a:t> (</a:t>
              </a:r>
              <a:r>
                <a:rPr kumimoji="0" lang="en-US" altLang="zh-CN" dirty="0" err="1">
                  <a:solidFill>
                    <a:srgbClr val="0000FF"/>
                  </a:solidFill>
                </a:rPr>
                <a:t>aq</a:t>
              </a:r>
              <a:r>
                <a:rPr kumimoji="0" lang="en-US" altLang="zh-CN" dirty="0">
                  <a:solidFill>
                    <a:srgbClr val="0000FF"/>
                  </a:solidFill>
                </a:rPr>
                <a:t>)             </a:t>
              </a:r>
              <a:endParaRPr kumimoji="0" lang="en-US" altLang="zh-CN" baseline="30000" dirty="0">
                <a:solidFill>
                  <a:srgbClr val="0000FF"/>
                </a:solidFill>
              </a:endParaRPr>
            </a:p>
          </p:txBody>
        </p:sp>
        <p:sp>
          <p:nvSpPr>
            <p:cNvPr id="53292" name="Line 5"/>
            <p:cNvSpPr>
              <a:spLocks noChangeShapeType="1"/>
            </p:cNvSpPr>
            <p:nvPr/>
          </p:nvSpPr>
          <p:spPr bwMode="auto">
            <a:xfrm>
              <a:off x="2880" y="934"/>
              <a:ext cx="393"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53293" name="Line 6"/>
            <p:cNvSpPr>
              <a:spLocks noChangeShapeType="1"/>
            </p:cNvSpPr>
            <p:nvPr/>
          </p:nvSpPr>
          <p:spPr bwMode="auto">
            <a:xfrm flipH="1">
              <a:off x="2880" y="979"/>
              <a:ext cx="393"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grpSp>
      <p:sp>
        <p:nvSpPr>
          <p:cNvPr id="589831" name="Text Box 7"/>
          <p:cNvSpPr txBox="1">
            <a:spLocks noChangeArrowheads="1"/>
          </p:cNvSpPr>
          <p:nvPr/>
        </p:nvSpPr>
        <p:spPr bwMode="auto">
          <a:xfrm>
            <a:off x="107504" y="1965201"/>
            <a:ext cx="8394700" cy="461963"/>
          </a:xfrm>
          <a:prstGeom prst="rect">
            <a:avLst/>
          </a:prstGeom>
          <a:noFill/>
          <a:ln w="9525">
            <a:noFill/>
            <a:miter lim="800000"/>
            <a:headEnd/>
            <a:tailEnd/>
          </a:ln>
          <a:effectLst/>
        </p:spPr>
        <p:txBody>
          <a:bodyPr>
            <a:spAutoFit/>
          </a:bodyPr>
          <a:lstStyle/>
          <a:p>
            <a:pPr>
              <a:defRPr/>
            </a:pPr>
            <a:r>
              <a:rPr kumimoji="0" lang="en-US" altLang="zh-CN" sz="2000" dirty="0">
                <a:solidFill>
                  <a:srgbClr val="002060"/>
                </a:solidFill>
                <a:sym typeface="Symbol" pitchFamily="18" charset="2"/>
              </a:rPr>
              <a:t></a:t>
            </a:r>
            <a:r>
              <a:rPr kumimoji="0" lang="en-US" altLang="zh-CN" sz="2000" i="1" dirty="0">
                <a:solidFill>
                  <a:srgbClr val="002060"/>
                </a:solidFill>
                <a:sym typeface="Symbol" pitchFamily="18" charset="2"/>
              </a:rPr>
              <a:t>G</a:t>
            </a:r>
            <a:r>
              <a:rPr kumimoji="0" lang="en-US" altLang="zh-CN" sz="2000" baseline="-25000" dirty="0">
                <a:solidFill>
                  <a:srgbClr val="002060"/>
                </a:solidFill>
                <a:sym typeface="Symbol" pitchFamily="18" charset="2"/>
              </a:rPr>
              <a:t>f</a:t>
            </a:r>
            <a:r>
              <a:rPr kumimoji="0" lang="en-US" altLang="zh-CN" sz="2000" b="0" baseline="30000" dirty="0">
                <a:latin typeface="Arial" panose="020B0604020202020204" pitchFamily="34" charset="0"/>
                <a:cs typeface="Arial" panose="020B0604020202020204" pitchFamily="34" charset="0"/>
              </a:rPr>
              <a:t>⊖ </a:t>
            </a:r>
            <a:r>
              <a:rPr kumimoji="0" lang="en-US" altLang="zh-CN" sz="2000" dirty="0">
                <a:solidFill>
                  <a:srgbClr val="002060"/>
                </a:solidFill>
                <a:sym typeface="Symbol" pitchFamily="18" charset="2"/>
              </a:rPr>
              <a:t>/(kJmol</a:t>
            </a:r>
            <a:r>
              <a:rPr kumimoji="0" lang="en-US" altLang="zh-CN" baseline="30000" dirty="0">
                <a:solidFill>
                  <a:srgbClr val="002060"/>
                </a:solidFill>
                <a:sym typeface="Symbol" pitchFamily="18" charset="2"/>
              </a:rPr>
              <a:t></a:t>
            </a:r>
            <a:r>
              <a:rPr kumimoji="0" lang="en-US" altLang="zh-CN" sz="2000" baseline="30000" dirty="0">
                <a:solidFill>
                  <a:srgbClr val="002060"/>
                </a:solidFill>
                <a:sym typeface="Symbol" pitchFamily="18" charset="2"/>
              </a:rPr>
              <a:t>1</a:t>
            </a:r>
            <a:r>
              <a:rPr kumimoji="0" lang="en-US" altLang="zh-CN" sz="2000" dirty="0">
                <a:solidFill>
                  <a:srgbClr val="002060"/>
                </a:solidFill>
                <a:sym typeface="Symbol" pitchFamily="18" charset="2"/>
              </a:rPr>
              <a:t>)    </a:t>
            </a:r>
            <a:r>
              <a:rPr kumimoji="0" lang="en-US" altLang="zh-CN" dirty="0">
                <a:solidFill>
                  <a:srgbClr val="002060"/>
                </a:solidFill>
                <a:sym typeface="Symbol" pitchFamily="18" charset="2"/>
              </a:rPr>
              <a:t>237.19     237.19            237.19         157.29 </a:t>
            </a:r>
          </a:p>
        </p:txBody>
      </p:sp>
      <p:grpSp>
        <p:nvGrpSpPr>
          <p:cNvPr id="53255" name="Group 50"/>
          <p:cNvGrpSpPr>
            <a:grpSpLocks/>
          </p:cNvGrpSpPr>
          <p:nvPr/>
        </p:nvGrpSpPr>
        <p:grpSpPr bwMode="auto">
          <a:xfrm>
            <a:off x="560908" y="2420888"/>
            <a:ext cx="7941375" cy="869951"/>
            <a:chOff x="564" y="1602"/>
            <a:chExt cx="5420" cy="548"/>
          </a:xfrm>
        </p:grpSpPr>
        <p:sp>
          <p:nvSpPr>
            <p:cNvPr id="589832" name="Text Box 8"/>
            <p:cNvSpPr txBox="1">
              <a:spLocks noChangeArrowheads="1"/>
            </p:cNvSpPr>
            <p:nvPr/>
          </p:nvSpPr>
          <p:spPr bwMode="auto">
            <a:xfrm>
              <a:off x="564" y="1723"/>
              <a:ext cx="2556" cy="288"/>
            </a:xfrm>
            <a:prstGeom prst="rect">
              <a:avLst/>
            </a:prstGeom>
            <a:noFill/>
            <a:ln w="9525">
              <a:noFill/>
              <a:miter lim="800000"/>
              <a:headEnd/>
              <a:tailEnd/>
            </a:ln>
            <a:effectLst/>
          </p:spPr>
          <p:txBody>
            <a:bodyPr>
              <a:spAutoFit/>
            </a:bodyPr>
            <a:lstStyle/>
            <a:p>
              <a:pPr>
                <a:defRPr/>
              </a:pPr>
              <a:r>
                <a:rPr kumimoji="0" lang="en-US" altLang="zh-CN" dirty="0">
                  <a:solidFill>
                    <a:srgbClr val="002060"/>
                  </a:solidFill>
                  <a:sym typeface="Symbol" pitchFamily="18" charset="2"/>
                </a:rPr>
                <a:t></a:t>
              </a:r>
              <a:r>
                <a:rPr kumimoji="0" lang="en-US" altLang="zh-CN" i="1" dirty="0">
                  <a:solidFill>
                    <a:srgbClr val="002060"/>
                  </a:solidFill>
                  <a:sym typeface="Symbol" pitchFamily="18" charset="2"/>
                </a:rPr>
                <a:t>G</a:t>
              </a:r>
              <a:r>
                <a:rPr kumimoji="0" lang="en-US" altLang="zh-CN" baseline="-25000" dirty="0">
                  <a:solidFill>
                    <a:srgbClr val="002060"/>
                  </a:solidFill>
                  <a:sym typeface="Symbol" pitchFamily="18" charset="2"/>
                </a:rPr>
                <a:t>298</a:t>
              </a:r>
              <a:r>
                <a:rPr kumimoji="0" lang="en-US" altLang="zh-CN" b="0" baseline="30000" dirty="0">
                  <a:latin typeface="Arial" panose="020B0604020202020204" pitchFamily="34" charset="0"/>
                  <a:cs typeface="Arial" panose="020B0604020202020204" pitchFamily="34" charset="0"/>
                </a:rPr>
                <a:t>⊖</a:t>
              </a:r>
              <a:r>
                <a:rPr kumimoji="0" lang="en-US" altLang="zh-CN" dirty="0">
                  <a:solidFill>
                    <a:srgbClr val="002060"/>
                  </a:solidFill>
                  <a:sym typeface="Symbol" pitchFamily="18" charset="2"/>
                </a:rPr>
                <a:t> = 79.90 kJmol</a:t>
              </a:r>
              <a:r>
                <a:rPr kumimoji="0" lang="en-US" altLang="zh-CN" baseline="30000" dirty="0">
                  <a:solidFill>
                    <a:srgbClr val="002060"/>
                  </a:solidFill>
                  <a:sym typeface="Symbol" pitchFamily="18" charset="2"/>
                </a:rPr>
                <a:t>1</a:t>
              </a:r>
            </a:p>
          </p:txBody>
        </p:sp>
        <p:grpSp>
          <p:nvGrpSpPr>
            <p:cNvPr id="53287" name="Group 49"/>
            <p:cNvGrpSpPr>
              <a:grpSpLocks/>
            </p:cNvGrpSpPr>
            <p:nvPr/>
          </p:nvGrpSpPr>
          <p:grpSpPr bwMode="auto">
            <a:xfrm>
              <a:off x="3317" y="1602"/>
              <a:ext cx="2667" cy="548"/>
              <a:chOff x="3317" y="1602"/>
              <a:chExt cx="2667" cy="548"/>
            </a:xfrm>
          </p:grpSpPr>
          <p:sp>
            <p:nvSpPr>
              <p:cNvPr id="589834" name="Text Box 10"/>
              <p:cNvSpPr txBox="1">
                <a:spLocks noChangeArrowheads="1"/>
              </p:cNvSpPr>
              <p:nvPr/>
            </p:nvSpPr>
            <p:spPr bwMode="auto">
              <a:xfrm>
                <a:off x="3317" y="1722"/>
                <a:ext cx="2667" cy="291"/>
              </a:xfrm>
              <a:prstGeom prst="rect">
                <a:avLst/>
              </a:prstGeom>
              <a:noFill/>
              <a:ln w="9525">
                <a:noFill/>
                <a:miter lim="800000"/>
                <a:headEnd/>
                <a:tailEnd/>
              </a:ln>
              <a:effectLst/>
            </p:spPr>
            <p:txBody>
              <a:bodyPr wrap="square">
                <a:spAutoFit/>
              </a:bodyPr>
              <a:lstStyle/>
              <a:p>
                <a:pPr>
                  <a:defRPr/>
                </a:pPr>
                <a:r>
                  <a:rPr kumimoji="0" lang="en-US" altLang="zh-CN" dirty="0" err="1">
                    <a:solidFill>
                      <a:srgbClr val="002060"/>
                    </a:solidFill>
                    <a:sym typeface="Symbol" pitchFamily="18" charset="2"/>
                  </a:rPr>
                  <a:t>lg</a:t>
                </a:r>
                <a:r>
                  <a:rPr kumimoji="0" lang="en-US" altLang="zh-CN" i="1" dirty="0" err="1">
                    <a:solidFill>
                      <a:srgbClr val="002060"/>
                    </a:solidFill>
                    <a:sym typeface="Symbol" pitchFamily="18" charset="2"/>
                  </a:rPr>
                  <a:t>K</a:t>
                </a:r>
                <a:r>
                  <a:rPr kumimoji="0" lang="en-US" altLang="zh-CN" b="0" baseline="30000" dirty="0">
                    <a:latin typeface="Arial" panose="020B0604020202020204" pitchFamily="34" charset="0"/>
                    <a:cs typeface="Arial" panose="020B0604020202020204" pitchFamily="34" charset="0"/>
                  </a:rPr>
                  <a:t>⊖</a:t>
                </a:r>
                <a:r>
                  <a:rPr kumimoji="0" lang="en-US" altLang="zh-CN" dirty="0">
                    <a:solidFill>
                      <a:srgbClr val="002060"/>
                    </a:solidFill>
                    <a:sym typeface="Symbol" pitchFamily="18" charset="2"/>
                  </a:rPr>
                  <a:t> = ————  = 14.00                     </a:t>
                </a:r>
              </a:p>
            </p:txBody>
          </p:sp>
          <p:sp>
            <p:nvSpPr>
              <p:cNvPr id="589835" name="Text Box 11"/>
              <p:cNvSpPr txBox="1">
                <a:spLocks noChangeArrowheads="1"/>
              </p:cNvSpPr>
              <p:nvPr/>
            </p:nvSpPr>
            <p:spPr bwMode="auto">
              <a:xfrm>
                <a:off x="3951" y="1602"/>
                <a:ext cx="923" cy="291"/>
              </a:xfrm>
              <a:prstGeom prst="rect">
                <a:avLst/>
              </a:prstGeom>
              <a:noFill/>
              <a:ln w="9525">
                <a:noFill/>
                <a:miter lim="800000"/>
                <a:headEnd/>
                <a:tailEnd/>
              </a:ln>
              <a:effectLst/>
            </p:spPr>
            <p:txBody>
              <a:bodyPr wrap="square">
                <a:spAutoFit/>
              </a:bodyPr>
              <a:lstStyle/>
              <a:p>
                <a:pPr>
                  <a:defRPr/>
                </a:pPr>
                <a:r>
                  <a:rPr kumimoji="0" lang="en-US" altLang="zh-CN" dirty="0">
                    <a:solidFill>
                      <a:srgbClr val="002060"/>
                    </a:solidFill>
                    <a:sym typeface="Symbol" pitchFamily="18" charset="2"/>
                  </a:rPr>
                  <a:t></a:t>
                </a:r>
                <a:r>
                  <a:rPr kumimoji="0" lang="en-US" altLang="zh-CN" i="1" dirty="0">
                    <a:solidFill>
                      <a:srgbClr val="002060"/>
                    </a:solidFill>
                    <a:sym typeface="Symbol" pitchFamily="18" charset="2"/>
                  </a:rPr>
                  <a:t>G</a:t>
                </a:r>
                <a:r>
                  <a:rPr kumimoji="0" lang="en-US" altLang="zh-CN" baseline="-25000" dirty="0">
                    <a:solidFill>
                      <a:srgbClr val="002060"/>
                    </a:solidFill>
                    <a:sym typeface="Symbol" pitchFamily="18" charset="2"/>
                  </a:rPr>
                  <a:t>298</a:t>
                </a:r>
                <a:r>
                  <a:rPr kumimoji="0" lang="en-US" altLang="zh-CN" b="0" baseline="30000" dirty="0">
                    <a:latin typeface="Arial" panose="020B0604020202020204" pitchFamily="34" charset="0"/>
                    <a:cs typeface="Arial" panose="020B0604020202020204" pitchFamily="34" charset="0"/>
                  </a:rPr>
                  <a:t>⊖</a:t>
                </a:r>
                <a:endParaRPr kumimoji="0" lang="en-US" altLang="zh-CN" baseline="-25000" dirty="0">
                  <a:solidFill>
                    <a:srgbClr val="002060"/>
                  </a:solidFill>
                  <a:sym typeface="Symbol" pitchFamily="18" charset="2"/>
                </a:endParaRPr>
              </a:p>
            </p:txBody>
          </p:sp>
          <p:sp>
            <p:nvSpPr>
              <p:cNvPr id="589836" name="Text Box 12"/>
              <p:cNvSpPr txBox="1">
                <a:spLocks noChangeArrowheads="1"/>
              </p:cNvSpPr>
              <p:nvPr/>
            </p:nvSpPr>
            <p:spPr bwMode="auto">
              <a:xfrm>
                <a:off x="4008" y="1859"/>
                <a:ext cx="762" cy="291"/>
              </a:xfrm>
              <a:prstGeom prst="rect">
                <a:avLst/>
              </a:prstGeom>
              <a:noFill/>
              <a:ln w="9525">
                <a:noFill/>
                <a:miter lim="800000"/>
                <a:headEnd/>
                <a:tailEnd/>
              </a:ln>
              <a:effectLst/>
            </p:spPr>
            <p:txBody>
              <a:bodyPr wrap="none">
                <a:spAutoFit/>
              </a:bodyPr>
              <a:lstStyle/>
              <a:p>
                <a:pPr>
                  <a:defRPr/>
                </a:pPr>
                <a:r>
                  <a:rPr kumimoji="0" lang="en-US" altLang="zh-CN" dirty="0">
                    <a:solidFill>
                      <a:srgbClr val="002060"/>
                    </a:solidFill>
                  </a:rPr>
                  <a:t>2.30</a:t>
                </a:r>
                <a:r>
                  <a:rPr kumimoji="0" lang="en-US" altLang="zh-CN" i="1" dirty="0">
                    <a:solidFill>
                      <a:srgbClr val="002060"/>
                    </a:solidFill>
                  </a:rPr>
                  <a:t>RT</a:t>
                </a:r>
              </a:p>
            </p:txBody>
          </p:sp>
        </p:grpSp>
      </p:grpSp>
      <p:sp>
        <p:nvSpPr>
          <p:cNvPr id="589837" name="Text Box 13"/>
          <p:cNvSpPr txBox="1">
            <a:spLocks noChangeArrowheads="1"/>
          </p:cNvSpPr>
          <p:nvPr/>
        </p:nvSpPr>
        <p:spPr bwMode="auto">
          <a:xfrm>
            <a:off x="395536" y="3554825"/>
            <a:ext cx="8228012" cy="400110"/>
          </a:xfrm>
          <a:prstGeom prst="rect">
            <a:avLst/>
          </a:prstGeom>
          <a:noFill/>
          <a:ln w="9525">
            <a:noFill/>
            <a:miter lim="800000"/>
            <a:headEnd/>
            <a:tailEnd/>
          </a:ln>
          <a:effectLst/>
        </p:spPr>
        <p:txBody>
          <a:bodyPr>
            <a:spAutoFit/>
          </a:bodyPr>
          <a:lstStyle/>
          <a:p>
            <a:pPr>
              <a:defRPr/>
            </a:pPr>
            <a:r>
              <a:rPr kumimoji="0" lang="zh-CN" altLang="en-US" sz="2000" dirty="0">
                <a:solidFill>
                  <a:schemeClr val="accent2">
                    <a:lumMod val="50000"/>
                  </a:schemeClr>
                </a:solidFill>
                <a:latin typeface="Arial" panose="020B0604020202020204" pitchFamily="34" charset="0"/>
                <a:ea typeface="+mj-ea"/>
                <a:cs typeface="Arial" panose="020B0604020202020204" pitchFamily="34" charset="0"/>
                <a:sym typeface="Symbol" pitchFamily="18" charset="2"/>
              </a:rPr>
              <a:t>所以，     </a:t>
            </a:r>
            <a:r>
              <a:rPr kumimoji="0" lang="en-US" altLang="zh-CN" sz="2000" i="1" dirty="0">
                <a:solidFill>
                  <a:schemeClr val="accent2">
                    <a:lumMod val="50000"/>
                  </a:schemeClr>
                </a:solidFill>
                <a:latin typeface="Arial" panose="020B0604020202020204" pitchFamily="34" charset="0"/>
                <a:ea typeface="+mj-ea"/>
                <a:cs typeface="Arial" panose="020B0604020202020204" pitchFamily="34" charset="0"/>
                <a:sym typeface="Symbol" pitchFamily="18" charset="2"/>
              </a:rPr>
              <a:t>K</a:t>
            </a:r>
            <a:r>
              <a:rPr kumimoji="0" lang="en-US" altLang="zh-CN" sz="2000" b="0" baseline="30000" dirty="0">
                <a:latin typeface="Arial" panose="020B0604020202020204" pitchFamily="34" charset="0"/>
                <a:cs typeface="Arial" panose="020B0604020202020204" pitchFamily="34" charset="0"/>
              </a:rPr>
              <a:t>⊖</a:t>
            </a:r>
            <a:r>
              <a:rPr kumimoji="0" lang="en-US" altLang="zh-CN" sz="2000" dirty="0">
                <a:solidFill>
                  <a:schemeClr val="accent2">
                    <a:lumMod val="50000"/>
                  </a:schemeClr>
                </a:solidFill>
                <a:latin typeface="Arial" panose="020B0604020202020204" pitchFamily="34" charset="0"/>
                <a:ea typeface="+mj-ea"/>
                <a:cs typeface="Arial" panose="020B0604020202020204" pitchFamily="34" charset="0"/>
                <a:sym typeface="Symbol" pitchFamily="18" charset="2"/>
              </a:rPr>
              <a:t> =  [H</a:t>
            </a:r>
            <a:r>
              <a:rPr kumimoji="0" lang="en-US" altLang="zh-CN" sz="2000" baseline="-25000" dirty="0">
                <a:solidFill>
                  <a:schemeClr val="accent2">
                    <a:lumMod val="50000"/>
                  </a:schemeClr>
                </a:solidFill>
                <a:latin typeface="Arial" panose="020B0604020202020204" pitchFamily="34" charset="0"/>
                <a:ea typeface="+mj-ea"/>
                <a:cs typeface="Arial" panose="020B0604020202020204" pitchFamily="34" charset="0"/>
                <a:sym typeface="Symbol" pitchFamily="18" charset="2"/>
              </a:rPr>
              <a:t>3</a:t>
            </a:r>
            <a:r>
              <a:rPr kumimoji="0" lang="en-US" altLang="zh-CN" sz="2000" dirty="0">
                <a:solidFill>
                  <a:schemeClr val="accent2">
                    <a:lumMod val="50000"/>
                  </a:schemeClr>
                </a:solidFill>
                <a:latin typeface="Arial" panose="020B0604020202020204" pitchFamily="34" charset="0"/>
                <a:ea typeface="+mj-ea"/>
                <a:cs typeface="Arial" panose="020B0604020202020204" pitchFamily="34" charset="0"/>
                <a:sym typeface="Symbol" pitchFamily="18" charset="2"/>
              </a:rPr>
              <a:t>O</a:t>
            </a:r>
            <a:r>
              <a:rPr kumimoji="0" lang="en-US" altLang="zh-CN" sz="2000" baseline="30000" dirty="0">
                <a:solidFill>
                  <a:schemeClr val="accent2">
                    <a:lumMod val="50000"/>
                  </a:schemeClr>
                </a:solidFill>
                <a:latin typeface="Arial" panose="020B0604020202020204" pitchFamily="34" charset="0"/>
                <a:ea typeface="+mj-ea"/>
                <a:cs typeface="Arial" panose="020B0604020202020204" pitchFamily="34" charset="0"/>
                <a:sym typeface="Symbol" pitchFamily="18" charset="2"/>
              </a:rPr>
              <a:t></a:t>
            </a:r>
            <a:r>
              <a:rPr kumimoji="0" lang="en-US" altLang="zh-CN" sz="2000" dirty="0">
                <a:solidFill>
                  <a:schemeClr val="accent2">
                    <a:lumMod val="50000"/>
                  </a:schemeClr>
                </a:solidFill>
                <a:latin typeface="Arial" panose="020B0604020202020204" pitchFamily="34" charset="0"/>
                <a:ea typeface="+mj-ea"/>
                <a:cs typeface="Arial" panose="020B0604020202020204" pitchFamily="34" charset="0"/>
                <a:sym typeface="Symbol" pitchFamily="18" charset="2"/>
              </a:rPr>
              <a:t>] [OH</a:t>
            </a:r>
            <a:r>
              <a:rPr kumimoji="0" lang="en-US" altLang="zh-CN" sz="2000" baseline="30000" dirty="0">
                <a:solidFill>
                  <a:schemeClr val="accent2">
                    <a:lumMod val="50000"/>
                  </a:schemeClr>
                </a:solidFill>
                <a:latin typeface="Arial" panose="020B0604020202020204" pitchFamily="34" charset="0"/>
                <a:ea typeface="+mj-ea"/>
                <a:cs typeface="Arial" panose="020B0604020202020204" pitchFamily="34" charset="0"/>
                <a:sym typeface="Symbol" pitchFamily="18" charset="2"/>
              </a:rPr>
              <a:t></a:t>
            </a:r>
            <a:r>
              <a:rPr kumimoji="0" lang="en-US" altLang="zh-CN" sz="2000" dirty="0">
                <a:solidFill>
                  <a:schemeClr val="accent2">
                    <a:lumMod val="50000"/>
                  </a:schemeClr>
                </a:solidFill>
                <a:latin typeface="Arial" panose="020B0604020202020204" pitchFamily="34" charset="0"/>
                <a:ea typeface="+mj-ea"/>
                <a:cs typeface="Arial" panose="020B0604020202020204" pitchFamily="34" charset="0"/>
                <a:sym typeface="Symbol" pitchFamily="18" charset="2"/>
              </a:rPr>
              <a:t>] = 1.0  10</a:t>
            </a:r>
            <a:r>
              <a:rPr kumimoji="0" lang="en-US" altLang="zh-CN" sz="2000" baseline="30000" dirty="0">
                <a:solidFill>
                  <a:schemeClr val="accent2">
                    <a:lumMod val="50000"/>
                  </a:schemeClr>
                </a:solidFill>
                <a:latin typeface="Arial" panose="020B0604020202020204" pitchFamily="34" charset="0"/>
                <a:ea typeface="+mj-ea"/>
                <a:cs typeface="Arial" panose="020B0604020202020204" pitchFamily="34" charset="0"/>
                <a:sym typeface="Symbol" pitchFamily="18" charset="2"/>
              </a:rPr>
              <a:t>14 </a:t>
            </a:r>
            <a:r>
              <a:rPr kumimoji="0" lang="en-US" altLang="zh-CN" sz="2000" dirty="0">
                <a:solidFill>
                  <a:schemeClr val="accent2">
                    <a:lumMod val="50000"/>
                  </a:schemeClr>
                </a:solidFill>
                <a:latin typeface="Arial" panose="020B0604020202020204" pitchFamily="34" charset="0"/>
                <a:ea typeface="+mj-ea"/>
                <a:cs typeface="Arial" panose="020B0604020202020204" pitchFamily="34" charset="0"/>
                <a:sym typeface="Symbol" pitchFamily="18" charset="2"/>
              </a:rPr>
              <a:t> 	   (</a:t>
            </a:r>
            <a:r>
              <a:rPr kumimoji="0" lang="en-US" altLang="zh-CN" sz="2000" i="1" dirty="0">
                <a:solidFill>
                  <a:schemeClr val="accent2">
                    <a:lumMod val="50000"/>
                  </a:schemeClr>
                </a:solidFill>
                <a:latin typeface="Arial" panose="020B0604020202020204" pitchFamily="34" charset="0"/>
                <a:ea typeface="+mj-ea"/>
                <a:cs typeface="Arial" panose="020B0604020202020204" pitchFamily="34" charset="0"/>
                <a:sym typeface="Symbol" pitchFamily="18" charset="2"/>
              </a:rPr>
              <a:t>T</a:t>
            </a:r>
            <a:r>
              <a:rPr kumimoji="0" lang="en-US" altLang="zh-CN" sz="2000" dirty="0">
                <a:solidFill>
                  <a:schemeClr val="accent2">
                    <a:lumMod val="50000"/>
                  </a:schemeClr>
                </a:solidFill>
                <a:latin typeface="Arial" panose="020B0604020202020204" pitchFamily="34" charset="0"/>
                <a:ea typeface="+mj-ea"/>
                <a:cs typeface="Arial" panose="020B0604020202020204" pitchFamily="34" charset="0"/>
                <a:sym typeface="Symbol" pitchFamily="18" charset="2"/>
              </a:rPr>
              <a:t> = 298K)           </a:t>
            </a:r>
          </a:p>
        </p:txBody>
      </p:sp>
      <p:sp>
        <p:nvSpPr>
          <p:cNvPr id="589838" name="Text Box 14"/>
          <p:cNvSpPr txBox="1">
            <a:spLocks noChangeArrowheads="1"/>
          </p:cNvSpPr>
          <p:nvPr/>
        </p:nvSpPr>
        <p:spPr bwMode="auto">
          <a:xfrm>
            <a:off x="395288" y="4092987"/>
            <a:ext cx="8524875" cy="848181"/>
          </a:xfrm>
          <a:prstGeom prst="rect">
            <a:avLst/>
          </a:prstGeom>
          <a:noFill/>
          <a:ln w="9525">
            <a:noFill/>
            <a:miter lim="800000"/>
            <a:headEnd/>
            <a:tailEnd/>
          </a:ln>
          <a:effectLst/>
        </p:spPr>
        <p:txBody>
          <a:bodyPr>
            <a:spAutoFit/>
          </a:bodyPr>
          <a:lstStyle/>
          <a:p>
            <a:pPr>
              <a:lnSpc>
                <a:spcPct val="130000"/>
              </a:lnSpc>
              <a:defRPr/>
            </a:pPr>
            <a:r>
              <a:rPr kumimoji="0" lang="zh-CN" altLang="en-US" sz="2000" dirty="0">
                <a:latin typeface="Arial" panose="020B0604020202020204" pitchFamily="34" charset="0"/>
                <a:ea typeface="+mj-ea"/>
                <a:cs typeface="Arial" panose="020B0604020202020204" pitchFamily="34" charset="0"/>
              </a:rPr>
              <a:t>该值即为水的自耦电离平衡的标准电离平衡常数，称为</a:t>
            </a:r>
            <a:r>
              <a:rPr kumimoji="0" lang="zh-CN" altLang="en-US" sz="2000" dirty="0">
                <a:solidFill>
                  <a:schemeClr val="accent2">
                    <a:lumMod val="50000"/>
                  </a:schemeClr>
                </a:solidFill>
                <a:latin typeface="Arial" panose="020B0604020202020204" pitchFamily="34" charset="0"/>
                <a:ea typeface="+mj-ea"/>
                <a:cs typeface="Arial" panose="020B0604020202020204" pitchFamily="34" charset="0"/>
              </a:rPr>
              <a:t>水的离子积常数，用</a:t>
            </a:r>
            <a:r>
              <a:rPr kumimoji="0" lang="en-US" altLang="zh-CN" sz="2000" i="1" dirty="0" err="1">
                <a:solidFill>
                  <a:schemeClr val="accent2">
                    <a:lumMod val="50000"/>
                  </a:schemeClr>
                </a:solidFill>
                <a:latin typeface="Arial" panose="020B0604020202020204" pitchFamily="34" charset="0"/>
                <a:ea typeface="+mj-ea"/>
                <a:cs typeface="Arial" panose="020B0604020202020204" pitchFamily="34" charset="0"/>
              </a:rPr>
              <a:t>K</a:t>
            </a:r>
            <a:r>
              <a:rPr kumimoji="0" lang="en-US" altLang="zh-CN" sz="2000" baseline="-25000" dirty="0" err="1">
                <a:solidFill>
                  <a:schemeClr val="accent2">
                    <a:lumMod val="50000"/>
                  </a:schemeClr>
                </a:solidFill>
                <a:latin typeface="Arial" panose="020B0604020202020204" pitchFamily="34" charset="0"/>
                <a:ea typeface="+mj-ea"/>
                <a:cs typeface="Arial" panose="020B0604020202020204" pitchFamily="34" charset="0"/>
              </a:rPr>
              <a:t>w</a:t>
            </a:r>
            <a:r>
              <a:rPr kumimoji="0" lang="zh-CN" altLang="en-US" sz="2000" dirty="0">
                <a:solidFill>
                  <a:schemeClr val="accent2">
                    <a:lumMod val="50000"/>
                  </a:schemeClr>
                </a:solidFill>
                <a:latin typeface="Arial" panose="020B0604020202020204" pitchFamily="34" charset="0"/>
                <a:ea typeface="+mj-ea"/>
                <a:cs typeface="Arial" panose="020B0604020202020204" pitchFamily="34" charset="0"/>
              </a:rPr>
              <a:t>表示。</a:t>
            </a:r>
          </a:p>
        </p:txBody>
      </p:sp>
      <p:sp>
        <p:nvSpPr>
          <p:cNvPr id="589839" name="Text Box 15"/>
          <p:cNvSpPr txBox="1">
            <a:spLocks noChangeArrowheads="1"/>
          </p:cNvSpPr>
          <p:nvPr/>
        </p:nvSpPr>
        <p:spPr bwMode="auto">
          <a:xfrm>
            <a:off x="1037084" y="5229200"/>
            <a:ext cx="3390900" cy="400050"/>
          </a:xfrm>
          <a:prstGeom prst="rect">
            <a:avLst/>
          </a:prstGeom>
          <a:noFill/>
          <a:ln w="9525">
            <a:noFill/>
            <a:miter lim="800000"/>
            <a:headEnd/>
            <a:tailEnd/>
          </a:ln>
          <a:effectLst/>
        </p:spPr>
        <p:txBody>
          <a:bodyPr>
            <a:spAutoFit/>
          </a:bodyPr>
          <a:lstStyle/>
          <a:p>
            <a:pPr>
              <a:defRPr/>
            </a:pPr>
            <a:r>
              <a:rPr kumimoji="0" lang="zh-CN" altLang="en-US" sz="2000" dirty="0">
                <a:latin typeface="+mj-ea"/>
                <a:ea typeface="+mj-ea"/>
                <a:cs typeface="Meiryo UI" panose="020B0604030504040204" pitchFamily="34" charset="-128"/>
              </a:rPr>
              <a:t>不同温度时水的离子积常数</a:t>
            </a:r>
          </a:p>
        </p:txBody>
      </p:sp>
      <p:graphicFrame>
        <p:nvGraphicFramePr>
          <p:cNvPr id="589876" name="Group 52"/>
          <p:cNvGraphicFramePr>
            <a:graphicFrameLocks noGrp="1"/>
          </p:cNvGraphicFramePr>
          <p:nvPr>
            <p:extLst>
              <p:ext uri="{D42A27DB-BD31-4B8C-83A1-F6EECF244321}">
                <p14:modId xmlns:p14="http://schemas.microsoft.com/office/powerpoint/2010/main" val="442465676"/>
              </p:ext>
            </p:extLst>
          </p:nvPr>
        </p:nvGraphicFramePr>
        <p:xfrm>
          <a:off x="539552" y="5733751"/>
          <a:ext cx="8305800" cy="863601"/>
        </p:xfrm>
        <a:graphic>
          <a:graphicData uri="http://schemas.openxmlformats.org/drawingml/2006/table">
            <a:tbl>
              <a:tblPr/>
              <a:tblGrid>
                <a:gridCol w="725487">
                  <a:extLst>
                    <a:ext uri="{9D8B030D-6E8A-4147-A177-3AD203B41FA5}">
                      <a16:colId xmlns:a16="http://schemas.microsoft.com/office/drawing/2014/main" val="20000"/>
                    </a:ext>
                  </a:extLst>
                </a:gridCol>
                <a:gridCol w="1027113">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gridCol w="1066800">
                  <a:extLst>
                    <a:ext uri="{9D8B030D-6E8A-4147-A177-3AD203B41FA5}">
                      <a16:colId xmlns:a16="http://schemas.microsoft.com/office/drawing/2014/main" val="20003"/>
                    </a:ext>
                  </a:extLst>
                </a:gridCol>
                <a:gridCol w="1066800">
                  <a:extLst>
                    <a:ext uri="{9D8B030D-6E8A-4147-A177-3AD203B41FA5}">
                      <a16:colId xmlns:a16="http://schemas.microsoft.com/office/drawing/2014/main" val="20004"/>
                    </a:ext>
                  </a:extLst>
                </a:gridCol>
                <a:gridCol w="1066800">
                  <a:extLst>
                    <a:ext uri="{9D8B030D-6E8A-4147-A177-3AD203B41FA5}">
                      <a16:colId xmlns:a16="http://schemas.microsoft.com/office/drawing/2014/main" val="20005"/>
                    </a:ext>
                  </a:extLst>
                </a:gridCol>
                <a:gridCol w="1171575">
                  <a:extLst>
                    <a:ext uri="{9D8B030D-6E8A-4147-A177-3AD203B41FA5}">
                      <a16:colId xmlns:a16="http://schemas.microsoft.com/office/drawing/2014/main" val="20006"/>
                    </a:ext>
                  </a:extLst>
                </a:gridCol>
                <a:gridCol w="1038225">
                  <a:extLst>
                    <a:ext uri="{9D8B030D-6E8A-4147-A177-3AD203B41FA5}">
                      <a16:colId xmlns:a16="http://schemas.microsoft.com/office/drawing/2014/main" val="20007"/>
                    </a:ext>
                  </a:extLst>
                </a:gridCol>
              </a:tblGrid>
              <a:tr h="414338">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1"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t </a:t>
                      </a:r>
                      <a:r>
                        <a:rPr kumimoji="1" lang="en-US" altLang="zh-CN" sz="1600" b="1"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a:t>
                      </a:r>
                      <a:r>
                        <a:rPr kumimoji="1" lang="en-US" altLang="zh-CN" sz="1600" b="1"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sym typeface="Symbol" pitchFamily="18" charset="2"/>
                        </a:rPr>
                        <a:t></a:t>
                      </a:r>
                      <a:r>
                        <a:rPr kumimoji="1" lang="en-US" altLang="zh-CN" sz="1600" b="1"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C</a:t>
                      </a:r>
                    </a:p>
                  </a:txBody>
                  <a:tcPr marL="84406" marR="84406" anchor="ctr" anchorCtr="1"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10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20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24</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25</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50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100</a:t>
                      </a:r>
                    </a:p>
                  </a:txBody>
                  <a:tcPr marL="84406" marR="84406" anchor="ctr" anchorCtr="1"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9263">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1"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K</a:t>
                      </a:r>
                      <a:r>
                        <a:rPr kumimoji="1" lang="en-US" altLang="zh-CN" sz="1600" b="1" i="0" u="none" strike="noStrike" cap="none" normalizeH="0" baseline="-25000">
                          <a:ln>
                            <a:noFill/>
                          </a:ln>
                          <a:solidFill>
                            <a:schemeClr val="tx1"/>
                          </a:solidFill>
                          <a:effectLst>
                            <a:outerShdw blurRad="38100" dist="38100" dir="2700000" algn="tl">
                              <a:srgbClr val="C0C0C0"/>
                            </a:outerShdw>
                          </a:effectLst>
                          <a:latin typeface="Times New Roman" pitchFamily="18" charset="0"/>
                          <a:ea typeface="黑体" pitchFamily="2" charset="-122"/>
                        </a:rPr>
                        <a:t>w</a:t>
                      </a:r>
                    </a:p>
                  </a:txBody>
                  <a:tcPr marL="84406" marR="84406" anchor="ctr" anchorCtr="1"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1.139</a:t>
                      </a:r>
                      <a:r>
                        <a:rPr kumimoji="1" lang="en-US" altLang="zh-CN" sz="1600" b="1"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sym typeface="Symbol" pitchFamily="18" charset="2"/>
                        </a:rPr>
                        <a:t>10</a:t>
                      </a:r>
                      <a:r>
                        <a:rPr kumimoji="1" lang="en-US" altLang="zh-CN" sz="1600" b="1" i="0" u="none" strike="noStrike" cap="none" normalizeH="0" baseline="30000">
                          <a:ln>
                            <a:noFill/>
                          </a:ln>
                          <a:solidFill>
                            <a:schemeClr val="tx1"/>
                          </a:solidFill>
                          <a:effectLst>
                            <a:outerShdw blurRad="38100" dist="38100" dir="2700000" algn="tl">
                              <a:srgbClr val="C0C0C0"/>
                            </a:outerShdw>
                          </a:effectLst>
                          <a:latin typeface="Times New Roman" pitchFamily="18" charset="0"/>
                          <a:ea typeface="黑体" pitchFamily="2" charset="-122"/>
                          <a:sym typeface="Symbol" pitchFamily="18" charset="2"/>
                        </a:rPr>
                        <a:t>15</a:t>
                      </a:r>
                      <a:endParaRPr kumimoji="1" lang="en-US" altLang="zh-CN" sz="1600" b="1" i="0" u="none" strike="noStrike" cap="none" normalizeH="0" baseline="30000">
                        <a:ln>
                          <a:noFill/>
                        </a:ln>
                        <a:solidFill>
                          <a:schemeClr val="tx1"/>
                        </a:solidFill>
                        <a:effectLst>
                          <a:outerShdw blurRad="38100" dist="38100" dir="2700000" algn="tl">
                            <a:srgbClr val="C0C0C0"/>
                          </a:outerShdw>
                        </a:effectLst>
                        <a:latin typeface="Times New Roman" pitchFamily="18" charset="0"/>
                        <a:ea typeface="黑体" pitchFamily="2" charset="-122"/>
                      </a:endParaRP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2.920</a:t>
                      </a:r>
                      <a:r>
                        <a:rPr kumimoji="1" lang="en-US" altLang="zh-CN" sz="1600" b="1"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sym typeface="Symbol" pitchFamily="18" charset="2"/>
                        </a:rPr>
                        <a:t>10</a:t>
                      </a:r>
                      <a:r>
                        <a:rPr kumimoji="1" lang="en-US" altLang="zh-CN" sz="1600" b="1" i="0" u="none" strike="noStrike" cap="none" normalizeH="0" baseline="30000">
                          <a:ln>
                            <a:noFill/>
                          </a:ln>
                          <a:solidFill>
                            <a:schemeClr val="tx1"/>
                          </a:solidFill>
                          <a:effectLst>
                            <a:outerShdw blurRad="38100" dist="38100" dir="2700000" algn="tl">
                              <a:srgbClr val="C0C0C0"/>
                            </a:outerShdw>
                          </a:effectLst>
                          <a:latin typeface="Times New Roman" pitchFamily="18" charset="0"/>
                          <a:ea typeface="黑体" pitchFamily="2" charset="-122"/>
                          <a:sym typeface="Symbol" pitchFamily="18" charset="2"/>
                        </a:rPr>
                        <a:t>15</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6.809</a:t>
                      </a:r>
                      <a:r>
                        <a:rPr kumimoji="1" lang="en-US" altLang="zh-CN" sz="1600" b="1"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sym typeface="Symbol" pitchFamily="18" charset="2"/>
                        </a:rPr>
                        <a:t>10</a:t>
                      </a:r>
                      <a:r>
                        <a:rPr kumimoji="1" lang="en-US" altLang="zh-CN" sz="1600" b="1" i="0" u="none" strike="noStrike" cap="none" normalizeH="0" baseline="30000">
                          <a:ln>
                            <a:noFill/>
                          </a:ln>
                          <a:solidFill>
                            <a:schemeClr val="tx1"/>
                          </a:solidFill>
                          <a:effectLst>
                            <a:outerShdw blurRad="38100" dist="38100" dir="2700000" algn="tl">
                              <a:srgbClr val="C0C0C0"/>
                            </a:outerShdw>
                          </a:effectLst>
                          <a:latin typeface="Times New Roman" pitchFamily="18" charset="0"/>
                          <a:ea typeface="黑体" pitchFamily="2" charset="-122"/>
                          <a:sym typeface="Symbol" pitchFamily="18" charset="2"/>
                        </a:rPr>
                        <a:t>15</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rgbClr val="FF47F2"/>
                          </a:solidFill>
                          <a:effectLst>
                            <a:outerShdw blurRad="38100" dist="38100" dir="2700000" algn="tl">
                              <a:srgbClr val="C0C0C0"/>
                            </a:outerShdw>
                          </a:effectLst>
                          <a:latin typeface="Times New Roman" pitchFamily="18" charset="0"/>
                          <a:ea typeface="黑体" pitchFamily="2" charset="-122"/>
                        </a:rPr>
                        <a:t>1.000</a:t>
                      </a:r>
                      <a:r>
                        <a:rPr kumimoji="1" lang="en-US" altLang="zh-CN" sz="1600" b="1" i="0" u="none" strike="noStrike" cap="none" normalizeH="0" baseline="0">
                          <a:ln>
                            <a:noFill/>
                          </a:ln>
                          <a:solidFill>
                            <a:srgbClr val="FF47F2"/>
                          </a:solidFill>
                          <a:effectLst>
                            <a:outerShdw blurRad="38100" dist="38100" dir="2700000" algn="tl">
                              <a:srgbClr val="C0C0C0"/>
                            </a:outerShdw>
                          </a:effectLst>
                          <a:latin typeface="Times New Roman" pitchFamily="18" charset="0"/>
                          <a:ea typeface="黑体" pitchFamily="2" charset="-122"/>
                          <a:sym typeface="Symbol" pitchFamily="18" charset="2"/>
                        </a:rPr>
                        <a:t>10</a:t>
                      </a:r>
                      <a:r>
                        <a:rPr kumimoji="1" lang="en-US" altLang="zh-CN" sz="1600" b="1" i="0" u="none" strike="noStrike" cap="none" normalizeH="0" baseline="30000">
                          <a:ln>
                            <a:noFill/>
                          </a:ln>
                          <a:solidFill>
                            <a:srgbClr val="FF47F2"/>
                          </a:solidFill>
                          <a:effectLst>
                            <a:outerShdw blurRad="38100" dist="38100" dir="2700000" algn="tl">
                              <a:srgbClr val="C0C0C0"/>
                            </a:outerShdw>
                          </a:effectLst>
                          <a:latin typeface="Times New Roman" pitchFamily="18" charset="0"/>
                          <a:ea typeface="黑体" pitchFamily="2" charset="-122"/>
                          <a:sym typeface="Symbol" pitchFamily="18" charset="2"/>
                        </a:rPr>
                        <a:t>14</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1.008</a:t>
                      </a:r>
                      <a:r>
                        <a:rPr kumimoji="1" lang="en-US" altLang="zh-CN" sz="1600" b="1"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sym typeface="Symbol" pitchFamily="18" charset="2"/>
                        </a:rPr>
                        <a:t>10</a:t>
                      </a:r>
                      <a:r>
                        <a:rPr kumimoji="1" lang="en-US" altLang="zh-CN" sz="1600" b="1" i="0" u="none" strike="noStrike" cap="none" normalizeH="0" baseline="30000">
                          <a:ln>
                            <a:noFill/>
                          </a:ln>
                          <a:solidFill>
                            <a:schemeClr val="tx1"/>
                          </a:solidFill>
                          <a:effectLst>
                            <a:outerShdw blurRad="38100" dist="38100" dir="2700000" algn="tl">
                              <a:srgbClr val="C0C0C0"/>
                            </a:outerShdw>
                          </a:effectLst>
                          <a:latin typeface="Times New Roman" pitchFamily="18" charset="0"/>
                          <a:ea typeface="黑体" pitchFamily="2" charset="-122"/>
                          <a:sym typeface="Symbol" pitchFamily="18" charset="2"/>
                        </a:rPr>
                        <a:t>14</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5.474</a:t>
                      </a:r>
                      <a:r>
                        <a:rPr kumimoji="1" lang="en-US" altLang="zh-CN" sz="1600" b="1"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sym typeface="Symbol" pitchFamily="18" charset="2"/>
                        </a:rPr>
                        <a:t>10</a:t>
                      </a:r>
                      <a:r>
                        <a:rPr kumimoji="1" lang="en-US" altLang="zh-CN" sz="1600" b="1" i="0" u="none" strike="noStrike" cap="none" normalizeH="0" baseline="30000">
                          <a:ln>
                            <a:noFill/>
                          </a:ln>
                          <a:solidFill>
                            <a:schemeClr val="tx1"/>
                          </a:solidFill>
                          <a:effectLst>
                            <a:outerShdw blurRad="38100" dist="38100" dir="2700000" algn="tl">
                              <a:srgbClr val="C0C0C0"/>
                            </a:outerShdw>
                          </a:effectLst>
                          <a:latin typeface="Times New Roman" pitchFamily="18" charset="0"/>
                          <a:ea typeface="黑体" pitchFamily="2" charset="-122"/>
                          <a:sym typeface="Symbol" pitchFamily="18" charset="2"/>
                        </a:rPr>
                        <a:t>14</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dirty="0">
                          <a:ln>
                            <a:noFill/>
                          </a:ln>
                          <a:solidFill>
                            <a:schemeClr val="tx1"/>
                          </a:solidFill>
                          <a:effectLst>
                            <a:outerShdw blurRad="38100" dist="38100" dir="2700000" algn="tl">
                              <a:srgbClr val="C0C0C0"/>
                            </a:outerShdw>
                          </a:effectLst>
                          <a:latin typeface="Times New Roman" pitchFamily="18" charset="0"/>
                          <a:ea typeface="黑体" pitchFamily="2" charset="-122"/>
                        </a:rPr>
                        <a:t>5.5</a:t>
                      </a:r>
                      <a:r>
                        <a:rPr kumimoji="1" lang="en-US" altLang="zh-CN" sz="1600" b="1" i="0" u="none" strike="noStrike" cap="none" normalizeH="0" baseline="0" dirty="0">
                          <a:ln>
                            <a:noFill/>
                          </a:ln>
                          <a:solidFill>
                            <a:schemeClr val="tx1"/>
                          </a:solidFill>
                          <a:effectLst>
                            <a:outerShdw blurRad="38100" dist="38100" dir="2700000" algn="tl">
                              <a:srgbClr val="C0C0C0"/>
                            </a:outerShdw>
                          </a:effectLst>
                          <a:latin typeface="Times New Roman" pitchFamily="18" charset="0"/>
                          <a:ea typeface="黑体" pitchFamily="2" charset="-122"/>
                          <a:sym typeface="Symbol" pitchFamily="18" charset="2"/>
                        </a:rPr>
                        <a:t>10</a:t>
                      </a:r>
                      <a:r>
                        <a:rPr kumimoji="1" lang="en-US" altLang="zh-CN" sz="1600" b="1" i="0" u="none" strike="noStrike" cap="none" normalizeH="0" baseline="30000" dirty="0">
                          <a:ln>
                            <a:noFill/>
                          </a:ln>
                          <a:solidFill>
                            <a:schemeClr val="tx1"/>
                          </a:solidFill>
                          <a:effectLst>
                            <a:outerShdw blurRad="38100" dist="38100" dir="2700000" algn="tl">
                              <a:srgbClr val="C0C0C0"/>
                            </a:outerShdw>
                          </a:effectLst>
                          <a:latin typeface="Times New Roman" pitchFamily="18" charset="0"/>
                          <a:ea typeface="黑体" pitchFamily="2" charset="-122"/>
                          <a:sym typeface="Symbol" pitchFamily="18" charset="2"/>
                        </a:rPr>
                        <a:t>13</a:t>
                      </a:r>
                    </a:p>
                  </a:txBody>
                  <a:tcPr marL="0" marR="0" anchor="ctr" anchorCtr="1"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20" name="矩形 19"/>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21" name="Rectangle 6"/>
          <p:cNvSpPr>
            <a:spLocks noChangeArrowheads="1"/>
          </p:cNvSpPr>
          <p:nvPr/>
        </p:nvSpPr>
        <p:spPr bwMode="auto">
          <a:xfrm>
            <a:off x="971600" y="74712"/>
            <a:ext cx="7128718"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mn-lt"/>
                <a:ea typeface="+mj-ea"/>
                <a:cs typeface="Arial" panose="020B0604020202020204" pitchFamily="34" charset="0"/>
              </a:rPr>
              <a:t>水的离子积常数 </a:t>
            </a:r>
            <a:r>
              <a:rPr lang="en-US" altLang="zh-CN" sz="3200" dirty="0">
                <a:solidFill>
                  <a:schemeClr val="accent2">
                    <a:lumMod val="50000"/>
                  </a:schemeClr>
                </a:solidFill>
                <a:latin typeface="+mn-lt"/>
                <a:ea typeface="+mj-ea"/>
                <a:cs typeface="Arial" panose="020B0604020202020204" pitchFamily="34" charset="0"/>
              </a:rPr>
              <a:t>(Kw)</a:t>
            </a:r>
          </a:p>
        </p:txBody>
      </p:sp>
      <p:sp>
        <p:nvSpPr>
          <p:cNvPr id="22" name="页脚占位符 1"/>
          <p:cNvSpPr>
            <a:spLocks noGrp="1"/>
          </p:cNvSpPr>
          <p:nvPr>
            <p:ph type="ftr" sz="quarter" idx="10"/>
          </p:nvPr>
        </p:nvSpPr>
        <p:spPr>
          <a:xfrm>
            <a:off x="0" y="6553200"/>
            <a:ext cx="457200" cy="228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2371A666-4827-42C6-B7D7-4A6AC365699C}" type="slidenum">
              <a:rPr lang="zh-CN" altLang="en-US" sz="1400" smtClean="0"/>
              <a:pPr eaLnBrk="1" hangingPunct="1"/>
              <a:t>43</a:t>
            </a:fld>
            <a:endParaRPr lang="en-US" altLang="zh-CN" sz="14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92D8B5FC-AE40-804D-AAB6-E19CB9EF49F4}"/>
              </a:ext>
            </a:extLst>
          </p:cNvPr>
          <p:cNvSpPr>
            <a:spLocks noGrp="1"/>
          </p:cNvSpPr>
          <p:nvPr>
            <p:ph type="ftr" sz="quarter" idx="10"/>
          </p:nvPr>
        </p:nvSpPr>
        <p:spPr/>
        <p:txBody>
          <a:bodyPr/>
          <a:lstStyle/>
          <a:p>
            <a:pPr>
              <a:defRPr/>
            </a:pPr>
            <a:fld id="{C20E50EF-161D-437B-8A07-F34BE5111160}" type="slidenum">
              <a:rPr lang="zh-CN" altLang="en-US" smtClean="0"/>
              <a:pPr>
                <a:defRPr/>
              </a:pPr>
              <a:t>44</a:t>
            </a:fld>
            <a:endParaRPr lang="en-US" altLang="zh-CN"/>
          </a:p>
        </p:txBody>
      </p:sp>
      <p:sp>
        <p:nvSpPr>
          <p:cNvPr id="3" name="Text Box 2">
            <a:extLst>
              <a:ext uri="{FF2B5EF4-FFF2-40B4-BE49-F238E27FC236}">
                <a16:creationId xmlns:a16="http://schemas.microsoft.com/office/drawing/2014/main" id="{515DCC79-98A5-FE4D-B252-8058BBF565F6}"/>
              </a:ext>
            </a:extLst>
          </p:cNvPr>
          <p:cNvSpPr txBox="1">
            <a:spLocks noChangeArrowheads="1"/>
          </p:cNvSpPr>
          <p:nvPr/>
        </p:nvSpPr>
        <p:spPr bwMode="auto">
          <a:xfrm>
            <a:off x="323528" y="1196752"/>
            <a:ext cx="8640960" cy="493148"/>
          </a:xfrm>
          <a:prstGeom prst="rect">
            <a:avLst/>
          </a:prstGeom>
          <a:noFill/>
          <a:ln w="9525">
            <a:noFill/>
            <a:miter lim="800000"/>
            <a:headEnd/>
            <a:tailEnd/>
          </a:ln>
          <a:effectLst/>
        </p:spPr>
        <p:txBody>
          <a:bodyPr wrap="square">
            <a:spAutoFit/>
          </a:bodyPr>
          <a:lstStyle/>
          <a:p>
            <a:pPr eaLnBrk="0" hangingPunct="0">
              <a:lnSpc>
                <a:spcPct val="120000"/>
              </a:lnSpc>
              <a:defRPr/>
            </a:pPr>
            <a:r>
              <a:rPr kumimoji="0" lang="zh-CN" altLang="en-US" dirty="0"/>
              <a:t>计算 </a:t>
            </a:r>
            <a:r>
              <a:rPr kumimoji="0" lang="en-US" altLang="zh-CN" dirty="0"/>
              <a:t>H</a:t>
            </a:r>
            <a:r>
              <a:rPr kumimoji="0" lang="en-US" altLang="zh-CN" baseline="30000" dirty="0"/>
              <a:t>+</a:t>
            </a:r>
            <a:r>
              <a:rPr kumimoji="0" lang="zh-CN" altLang="en-US" dirty="0"/>
              <a:t> 离子浓度为 </a:t>
            </a:r>
            <a:r>
              <a:rPr kumimoji="0" lang="en-US" altLang="zh-CN" dirty="0"/>
              <a:t>1.3</a:t>
            </a:r>
            <a:r>
              <a:rPr kumimoji="0" lang="zh-CN" altLang="en-US" dirty="0"/>
              <a:t> </a:t>
            </a:r>
            <a:r>
              <a:rPr kumimoji="0" lang="en-US" altLang="zh-CN" dirty="0" err="1"/>
              <a:t>mol</a:t>
            </a:r>
            <a:r>
              <a:rPr kumimoji="0" lang="en-US" altLang="zh-CN" dirty="0"/>
              <a:t>/L</a:t>
            </a:r>
            <a:r>
              <a:rPr kumimoji="0" lang="zh-CN" altLang="en-US" dirty="0"/>
              <a:t> 的盐酸溶液中 </a:t>
            </a:r>
            <a:r>
              <a:rPr kumimoji="0" lang="en-US" altLang="zh-CN" dirty="0"/>
              <a:t>OH</a:t>
            </a:r>
            <a:r>
              <a:rPr kumimoji="0" lang="en-US" altLang="zh-CN" baseline="30000" dirty="0">
                <a:sym typeface="Symbol" pitchFamily="18" charset="2"/>
              </a:rPr>
              <a:t></a:t>
            </a:r>
            <a:r>
              <a:rPr kumimoji="0" lang="en-US" altLang="zh-CN" dirty="0"/>
              <a:t> </a:t>
            </a:r>
            <a:r>
              <a:rPr kumimoji="0" lang="zh-CN" altLang="en-US" dirty="0"/>
              <a:t>离子的浓度？</a:t>
            </a:r>
            <a:endParaRPr kumimoji="0" lang="en-US" altLang="zh-CN" sz="2000" dirty="0"/>
          </a:p>
        </p:txBody>
      </p:sp>
      <p:sp>
        <p:nvSpPr>
          <p:cNvPr id="4" name="Text Box 4">
            <a:extLst>
              <a:ext uri="{FF2B5EF4-FFF2-40B4-BE49-F238E27FC236}">
                <a16:creationId xmlns:a16="http://schemas.microsoft.com/office/drawing/2014/main" id="{D414B8FC-9E9C-F944-950D-9D3C5E7E840D}"/>
              </a:ext>
            </a:extLst>
          </p:cNvPr>
          <p:cNvSpPr txBox="1">
            <a:spLocks noChangeArrowheads="1"/>
          </p:cNvSpPr>
          <p:nvPr/>
        </p:nvSpPr>
        <p:spPr bwMode="auto">
          <a:xfrm>
            <a:off x="2700338" y="3429000"/>
            <a:ext cx="4208462" cy="461963"/>
          </a:xfrm>
          <a:prstGeom prst="rect">
            <a:avLst/>
          </a:prstGeom>
          <a:noFill/>
          <a:ln w="9525">
            <a:noFill/>
            <a:miter lim="800000"/>
            <a:headEnd/>
            <a:tailEnd/>
          </a:ln>
          <a:effectLst/>
        </p:spPr>
        <p:txBody>
          <a:bodyPr wrap="none">
            <a:spAutoFit/>
          </a:bodyPr>
          <a:lstStyle/>
          <a:p>
            <a:pPr algn="ctr">
              <a:defRPr/>
            </a:pPr>
            <a:r>
              <a:rPr kumimoji="0" lang="en-US" altLang="zh-CN" i="1" dirty="0" err="1"/>
              <a:t>K</a:t>
            </a:r>
            <a:r>
              <a:rPr kumimoji="0" lang="en-US" altLang="zh-CN" i="1" baseline="-25000" dirty="0" err="1"/>
              <a:t>w</a:t>
            </a:r>
            <a:r>
              <a:rPr kumimoji="0" lang="en-US" altLang="zh-CN" dirty="0"/>
              <a:t> = [</a:t>
            </a:r>
            <a:r>
              <a:rPr kumimoji="0" lang="en-US" altLang="zh-CN" dirty="0" err="1"/>
              <a:t>H</a:t>
            </a:r>
            <a:r>
              <a:rPr kumimoji="0" lang="en-US" altLang="zh-CN" baseline="-25000" dirty="0" err="1"/>
              <a:t>3</a:t>
            </a:r>
            <a:r>
              <a:rPr kumimoji="0" lang="en-US" altLang="zh-CN" dirty="0" err="1"/>
              <a:t>O</a:t>
            </a:r>
            <a:r>
              <a:rPr kumimoji="0" lang="en-US" altLang="zh-CN" baseline="30000" dirty="0">
                <a:sym typeface="Symbol" pitchFamily="18" charset="2"/>
              </a:rPr>
              <a:t></a:t>
            </a:r>
            <a:r>
              <a:rPr kumimoji="0" lang="en-US" altLang="zh-CN" dirty="0"/>
              <a:t>][OH</a:t>
            </a:r>
            <a:r>
              <a:rPr kumimoji="0" lang="en-US" altLang="zh-CN" baseline="30000" dirty="0">
                <a:sym typeface="Symbol" pitchFamily="18" charset="2"/>
              </a:rPr>
              <a:t></a:t>
            </a:r>
            <a:r>
              <a:rPr kumimoji="0" lang="en-US" altLang="zh-CN" dirty="0"/>
              <a:t>] = 1.0 </a:t>
            </a:r>
            <a:r>
              <a:rPr kumimoji="0" lang="en-US" altLang="zh-CN" dirty="0">
                <a:sym typeface="Symbol" pitchFamily="18" charset="2"/>
              </a:rPr>
              <a:t></a:t>
            </a:r>
            <a:r>
              <a:rPr kumimoji="0" lang="en-US" altLang="zh-CN" dirty="0"/>
              <a:t> 10</a:t>
            </a:r>
            <a:r>
              <a:rPr kumimoji="0" lang="en-US" altLang="zh-CN" baseline="30000" dirty="0">
                <a:sym typeface="Symbol" pitchFamily="18" charset="2"/>
              </a:rPr>
              <a:t></a:t>
            </a:r>
            <a:r>
              <a:rPr kumimoji="0" lang="en-US" altLang="zh-CN" baseline="30000" dirty="0"/>
              <a:t>14</a:t>
            </a:r>
          </a:p>
        </p:txBody>
      </p:sp>
      <p:sp>
        <p:nvSpPr>
          <p:cNvPr id="5" name="Text Box 5">
            <a:extLst>
              <a:ext uri="{FF2B5EF4-FFF2-40B4-BE49-F238E27FC236}">
                <a16:creationId xmlns:a16="http://schemas.microsoft.com/office/drawing/2014/main" id="{BAF77A52-9551-3A43-9BEF-24786312A192}"/>
              </a:ext>
            </a:extLst>
          </p:cNvPr>
          <p:cNvSpPr txBox="1">
            <a:spLocks noChangeArrowheads="1"/>
          </p:cNvSpPr>
          <p:nvPr/>
        </p:nvSpPr>
        <p:spPr bwMode="auto">
          <a:xfrm>
            <a:off x="3635375" y="4365625"/>
            <a:ext cx="2147888" cy="461963"/>
          </a:xfrm>
          <a:prstGeom prst="rect">
            <a:avLst/>
          </a:prstGeom>
          <a:noFill/>
          <a:ln w="9525">
            <a:noFill/>
            <a:miter lim="800000"/>
            <a:headEnd/>
            <a:tailEnd/>
          </a:ln>
          <a:effectLst/>
        </p:spPr>
        <p:txBody>
          <a:bodyPr wrap="none">
            <a:spAutoFit/>
          </a:bodyPr>
          <a:lstStyle/>
          <a:p>
            <a:pPr algn="ctr">
              <a:defRPr/>
            </a:pPr>
            <a:r>
              <a:rPr kumimoji="0" lang="en-US" altLang="zh-CN" dirty="0"/>
              <a:t>[</a:t>
            </a:r>
            <a:r>
              <a:rPr kumimoji="0" lang="en-US" altLang="zh-CN" dirty="0" err="1"/>
              <a:t>H</a:t>
            </a:r>
            <a:r>
              <a:rPr kumimoji="0" lang="en-US" altLang="zh-CN" baseline="-25000" dirty="0" err="1"/>
              <a:t>3</a:t>
            </a:r>
            <a:r>
              <a:rPr kumimoji="0" lang="en-US" altLang="zh-CN" dirty="0" err="1"/>
              <a:t>O</a:t>
            </a:r>
            <a:r>
              <a:rPr kumimoji="0" lang="en-US" altLang="zh-CN" baseline="30000" dirty="0">
                <a:sym typeface="Symbol" pitchFamily="18" charset="2"/>
              </a:rPr>
              <a:t></a:t>
            </a:r>
            <a:r>
              <a:rPr kumimoji="0" lang="en-US" altLang="zh-CN" dirty="0"/>
              <a:t>] = 1.3 </a:t>
            </a:r>
            <a:r>
              <a:rPr kumimoji="0" lang="en-US" altLang="zh-CN" i="1" dirty="0"/>
              <a:t>M</a:t>
            </a:r>
          </a:p>
        </p:txBody>
      </p:sp>
      <p:grpSp>
        <p:nvGrpSpPr>
          <p:cNvPr id="6" name="Group 19">
            <a:extLst>
              <a:ext uri="{FF2B5EF4-FFF2-40B4-BE49-F238E27FC236}">
                <a16:creationId xmlns:a16="http://schemas.microsoft.com/office/drawing/2014/main" id="{F3A7569E-9AE1-8540-8F49-5AD307CE3AFC}"/>
              </a:ext>
            </a:extLst>
          </p:cNvPr>
          <p:cNvGrpSpPr>
            <a:grpSpLocks/>
          </p:cNvGrpSpPr>
          <p:nvPr/>
        </p:nvGrpSpPr>
        <p:grpSpPr bwMode="auto">
          <a:xfrm>
            <a:off x="1619250" y="2492376"/>
            <a:ext cx="6661150" cy="461963"/>
            <a:chOff x="1130" y="1282"/>
            <a:chExt cx="4246" cy="291"/>
          </a:xfrm>
        </p:grpSpPr>
        <p:sp>
          <p:nvSpPr>
            <p:cNvPr id="7" name="Text Box 16">
              <a:extLst>
                <a:ext uri="{FF2B5EF4-FFF2-40B4-BE49-F238E27FC236}">
                  <a16:creationId xmlns:a16="http://schemas.microsoft.com/office/drawing/2014/main" id="{10334425-6545-5E4C-A4F9-1B6EABE1F5B6}"/>
                </a:ext>
              </a:extLst>
            </p:cNvPr>
            <p:cNvSpPr txBox="1">
              <a:spLocks noChangeArrowheads="1"/>
            </p:cNvSpPr>
            <p:nvPr/>
          </p:nvSpPr>
          <p:spPr bwMode="auto">
            <a:xfrm>
              <a:off x="1130" y="1282"/>
              <a:ext cx="4246" cy="291"/>
            </a:xfrm>
            <a:prstGeom prst="rect">
              <a:avLst/>
            </a:prstGeom>
            <a:noFill/>
            <a:ln w="9525">
              <a:noFill/>
              <a:miter lim="800000"/>
              <a:headEnd/>
              <a:tailEnd/>
            </a:ln>
            <a:effectLst/>
          </p:spPr>
          <p:txBody>
            <a:bodyPr>
              <a:spAutoFit/>
            </a:bodyPr>
            <a:lstStyle/>
            <a:p>
              <a:pPr>
                <a:spcBef>
                  <a:spcPct val="50000"/>
                </a:spcBef>
                <a:defRPr/>
              </a:pPr>
              <a:r>
                <a:rPr kumimoji="0" lang="en-US" altLang="zh-CN" dirty="0" err="1"/>
                <a:t>H</a:t>
              </a:r>
              <a:r>
                <a:rPr kumimoji="0" lang="en-US" altLang="zh-CN" baseline="-25000" dirty="0" err="1"/>
                <a:t>2</a:t>
              </a:r>
              <a:r>
                <a:rPr kumimoji="0" lang="en-US" altLang="zh-CN" dirty="0" err="1"/>
                <a:t>O</a:t>
              </a:r>
              <a:r>
                <a:rPr kumimoji="0" lang="en-US" altLang="zh-CN" dirty="0"/>
                <a:t> (l)  +  </a:t>
              </a:r>
              <a:r>
                <a:rPr kumimoji="0" lang="en-US" altLang="zh-CN" dirty="0" err="1"/>
                <a:t>H</a:t>
              </a:r>
              <a:r>
                <a:rPr kumimoji="0" lang="en-US" altLang="zh-CN" baseline="-25000" dirty="0" err="1"/>
                <a:t>2</a:t>
              </a:r>
              <a:r>
                <a:rPr kumimoji="0" lang="en-US" altLang="zh-CN" dirty="0" err="1"/>
                <a:t>O</a:t>
              </a:r>
              <a:r>
                <a:rPr kumimoji="0" lang="en-US" altLang="zh-CN" dirty="0"/>
                <a:t> (l)  	       </a:t>
              </a:r>
              <a:r>
                <a:rPr kumimoji="0" lang="en-US" altLang="zh-CN" dirty="0" err="1"/>
                <a:t>H</a:t>
              </a:r>
              <a:r>
                <a:rPr kumimoji="0" lang="en-US" altLang="zh-CN" baseline="-25000" dirty="0" err="1"/>
                <a:t>3</a:t>
              </a:r>
              <a:r>
                <a:rPr kumimoji="0" lang="en-US" altLang="zh-CN" dirty="0" err="1"/>
                <a:t>O</a:t>
              </a:r>
              <a:r>
                <a:rPr kumimoji="0" lang="en-US" altLang="zh-CN" baseline="30000" dirty="0">
                  <a:sym typeface="Symbol" pitchFamily="18" charset="2"/>
                </a:rPr>
                <a:t></a:t>
              </a:r>
              <a:r>
                <a:rPr kumimoji="0" lang="en-US" altLang="zh-CN" dirty="0"/>
                <a:t> (</a:t>
              </a:r>
              <a:r>
                <a:rPr kumimoji="0" lang="en-US" altLang="zh-CN" dirty="0" err="1"/>
                <a:t>aq</a:t>
              </a:r>
              <a:r>
                <a:rPr kumimoji="0" lang="en-US" altLang="zh-CN" dirty="0"/>
                <a:t>) +   OH</a:t>
              </a:r>
              <a:r>
                <a:rPr kumimoji="0" lang="en-US" altLang="zh-CN" baseline="30000" dirty="0">
                  <a:sym typeface="Symbol" pitchFamily="18" charset="2"/>
                </a:rPr>
                <a:t></a:t>
              </a:r>
              <a:r>
                <a:rPr kumimoji="0" lang="en-US" altLang="zh-CN" dirty="0"/>
                <a:t> (</a:t>
              </a:r>
              <a:r>
                <a:rPr kumimoji="0" lang="en-US" altLang="zh-CN" dirty="0" err="1"/>
                <a:t>aq</a:t>
              </a:r>
              <a:r>
                <a:rPr kumimoji="0" lang="en-US" altLang="zh-CN" dirty="0"/>
                <a:t>)               </a:t>
              </a:r>
            </a:p>
          </p:txBody>
        </p:sp>
        <p:sp>
          <p:nvSpPr>
            <p:cNvPr id="8" name="Line 17">
              <a:extLst>
                <a:ext uri="{FF2B5EF4-FFF2-40B4-BE49-F238E27FC236}">
                  <a16:creationId xmlns:a16="http://schemas.microsoft.com/office/drawing/2014/main" id="{115F1971-868F-1040-B57F-69B07DCD5D81}"/>
                </a:ext>
              </a:extLst>
            </p:cNvPr>
            <p:cNvSpPr>
              <a:spLocks noChangeShapeType="1"/>
            </p:cNvSpPr>
            <p:nvPr/>
          </p:nvSpPr>
          <p:spPr bwMode="auto">
            <a:xfrm>
              <a:off x="2777" y="1417"/>
              <a:ext cx="39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 name="Line 18">
              <a:extLst>
                <a:ext uri="{FF2B5EF4-FFF2-40B4-BE49-F238E27FC236}">
                  <a16:creationId xmlns:a16="http://schemas.microsoft.com/office/drawing/2014/main" id="{CCAE62F4-0A07-624F-9FEB-ED18C356DA94}"/>
                </a:ext>
              </a:extLst>
            </p:cNvPr>
            <p:cNvSpPr>
              <a:spLocks noChangeShapeType="1"/>
            </p:cNvSpPr>
            <p:nvPr/>
          </p:nvSpPr>
          <p:spPr bwMode="auto">
            <a:xfrm flipH="1">
              <a:off x="2777" y="1462"/>
              <a:ext cx="393"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0" name="Group 21">
            <a:extLst>
              <a:ext uri="{FF2B5EF4-FFF2-40B4-BE49-F238E27FC236}">
                <a16:creationId xmlns:a16="http://schemas.microsoft.com/office/drawing/2014/main" id="{FD28B3DF-3AA7-614D-B00E-98EDE9627236}"/>
              </a:ext>
            </a:extLst>
          </p:cNvPr>
          <p:cNvGrpSpPr>
            <a:grpSpLocks/>
          </p:cNvGrpSpPr>
          <p:nvPr/>
        </p:nvGrpSpPr>
        <p:grpSpPr bwMode="auto">
          <a:xfrm>
            <a:off x="1978025" y="5137150"/>
            <a:ext cx="5834063" cy="862013"/>
            <a:chOff x="1350" y="3236"/>
            <a:chExt cx="3849" cy="543"/>
          </a:xfrm>
        </p:grpSpPr>
        <p:sp>
          <p:nvSpPr>
            <p:cNvPr id="11" name="Text Box 7">
              <a:extLst>
                <a:ext uri="{FF2B5EF4-FFF2-40B4-BE49-F238E27FC236}">
                  <a16:creationId xmlns:a16="http://schemas.microsoft.com/office/drawing/2014/main" id="{19857BEE-6E8E-8544-A0C3-50B53F5D88A5}"/>
                </a:ext>
              </a:extLst>
            </p:cNvPr>
            <p:cNvSpPr txBox="1">
              <a:spLocks noChangeArrowheads="1"/>
            </p:cNvSpPr>
            <p:nvPr/>
          </p:nvSpPr>
          <p:spPr bwMode="auto">
            <a:xfrm>
              <a:off x="1350" y="3363"/>
              <a:ext cx="840" cy="291"/>
            </a:xfrm>
            <a:prstGeom prst="rect">
              <a:avLst/>
            </a:prstGeom>
            <a:noFill/>
            <a:ln w="9525">
              <a:noFill/>
              <a:miter lim="800000"/>
              <a:headEnd/>
              <a:tailEnd/>
            </a:ln>
            <a:effectLst/>
          </p:spPr>
          <p:txBody>
            <a:bodyPr wrap="none">
              <a:spAutoFit/>
            </a:bodyPr>
            <a:lstStyle/>
            <a:p>
              <a:pPr>
                <a:defRPr/>
              </a:pPr>
              <a:r>
                <a:rPr kumimoji="0" lang="en-US" altLang="zh-CN"/>
                <a:t>[OH</a:t>
              </a:r>
              <a:r>
                <a:rPr kumimoji="0" lang="en-US" altLang="zh-CN" baseline="30000">
                  <a:sym typeface="Symbol" pitchFamily="18" charset="2"/>
                </a:rPr>
                <a:t></a:t>
              </a:r>
              <a:r>
                <a:rPr kumimoji="0" lang="en-US" altLang="zh-CN"/>
                <a:t>] =</a:t>
              </a:r>
            </a:p>
          </p:txBody>
        </p:sp>
        <p:sp>
          <p:nvSpPr>
            <p:cNvPr id="12" name="Text Box 8">
              <a:extLst>
                <a:ext uri="{FF2B5EF4-FFF2-40B4-BE49-F238E27FC236}">
                  <a16:creationId xmlns:a16="http://schemas.microsoft.com/office/drawing/2014/main" id="{92BAAB16-30C2-0A4B-A433-C50BBFD9B411}"/>
                </a:ext>
              </a:extLst>
            </p:cNvPr>
            <p:cNvSpPr txBox="1">
              <a:spLocks noChangeArrowheads="1"/>
            </p:cNvSpPr>
            <p:nvPr/>
          </p:nvSpPr>
          <p:spPr bwMode="auto">
            <a:xfrm>
              <a:off x="2263" y="3236"/>
              <a:ext cx="358" cy="291"/>
            </a:xfrm>
            <a:prstGeom prst="rect">
              <a:avLst/>
            </a:prstGeom>
            <a:noFill/>
            <a:ln w="9525">
              <a:noFill/>
              <a:miter lim="800000"/>
              <a:headEnd/>
              <a:tailEnd/>
            </a:ln>
            <a:effectLst/>
          </p:spPr>
          <p:txBody>
            <a:bodyPr wrap="none">
              <a:spAutoFit/>
            </a:bodyPr>
            <a:lstStyle/>
            <a:p>
              <a:pPr>
                <a:defRPr/>
              </a:pPr>
              <a:r>
                <a:rPr kumimoji="0" lang="en-US" altLang="zh-CN" i="1"/>
                <a:t>K</a:t>
              </a:r>
              <a:r>
                <a:rPr kumimoji="0" lang="en-US" altLang="zh-CN" i="1" baseline="-25000"/>
                <a:t>w</a:t>
              </a:r>
              <a:endParaRPr kumimoji="0" lang="en-US" altLang="zh-CN" i="1"/>
            </a:p>
          </p:txBody>
        </p:sp>
        <p:sp>
          <p:nvSpPr>
            <p:cNvPr id="13" name="Text Box 9">
              <a:extLst>
                <a:ext uri="{FF2B5EF4-FFF2-40B4-BE49-F238E27FC236}">
                  <a16:creationId xmlns:a16="http://schemas.microsoft.com/office/drawing/2014/main" id="{602902AB-0D68-0144-856D-7CF85C12FFEE}"/>
                </a:ext>
              </a:extLst>
            </p:cNvPr>
            <p:cNvSpPr txBox="1">
              <a:spLocks noChangeArrowheads="1"/>
            </p:cNvSpPr>
            <p:nvPr/>
          </p:nvSpPr>
          <p:spPr bwMode="auto">
            <a:xfrm>
              <a:off x="2092" y="3488"/>
              <a:ext cx="739" cy="291"/>
            </a:xfrm>
            <a:prstGeom prst="rect">
              <a:avLst/>
            </a:prstGeom>
            <a:noFill/>
            <a:ln w="9525">
              <a:noFill/>
              <a:miter lim="800000"/>
              <a:headEnd/>
              <a:tailEnd/>
            </a:ln>
            <a:effectLst/>
          </p:spPr>
          <p:txBody>
            <a:bodyPr wrap="none">
              <a:spAutoFit/>
            </a:bodyPr>
            <a:lstStyle/>
            <a:p>
              <a:pPr>
                <a:defRPr/>
              </a:pPr>
              <a:r>
                <a:rPr kumimoji="0" lang="en-US" altLang="zh-CN"/>
                <a:t>[H</a:t>
              </a:r>
              <a:r>
                <a:rPr kumimoji="0" lang="en-US" altLang="zh-CN" baseline="-25000"/>
                <a:t>3</a:t>
              </a:r>
              <a:r>
                <a:rPr kumimoji="0" lang="en-US" altLang="zh-CN"/>
                <a:t>O</a:t>
              </a:r>
              <a:r>
                <a:rPr kumimoji="0" lang="en-US" altLang="zh-CN" baseline="30000">
                  <a:sym typeface="Symbol" pitchFamily="18" charset="2"/>
                </a:rPr>
                <a:t></a:t>
              </a:r>
              <a:r>
                <a:rPr kumimoji="0" lang="en-US" altLang="zh-CN"/>
                <a:t>]</a:t>
              </a:r>
            </a:p>
          </p:txBody>
        </p:sp>
        <p:sp>
          <p:nvSpPr>
            <p:cNvPr id="14" name="Text Box 11">
              <a:extLst>
                <a:ext uri="{FF2B5EF4-FFF2-40B4-BE49-F238E27FC236}">
                  <a16:creationId xmlns:a16="http://schemas.microsoft.com/office/drawing/2014/main" id="{D8235F6B-176F-894B-BC56-82BA3A19B253}"/>
                </a:ext>
              </a:extLst>
            </p:cNvPr>
            <p:cNvSpPr txBox="1">
              <a:spLocks noChangeArrowheads="1"/>
            </p:cNvSpPr>
            <p:nvPr/>
          </p:nvSpPr>
          <p:spPr bwMode="auto">
            <a:xfrm>
              <a:off x="2958" y="3241"/>
              <a:ext cx="881" cy="291"/>
            </a:xfrm>
            <a:prstGeom prst="rect">
              <a:avLst/>
            </a:prstGeom>
            <a:noFill/>
            <a:ln w="9525">
              <a:noFill/>
              <a:miter lim="800000"/>
              <a:headEnd/>
              <a:tailEnd/>
            </a:ln>
            <a:effectLst/>
          </p:spPr>
          <p:txBody>
            <a:bodyPr wrap="none">
              <a:spAutoFit/>
            </a:bodyPr>
            <a:lstStyle/>
            <a:p>
              <a:pPr algn="ctr">
                <a:defRPr/>
              </a:pPr>
              <a:r>
                <a:rPr kumimoji="0" lang="en-US" altLang="zh-CN"/>
                <a:t>1 </a:t>
              </a:r>
              <a:r>
                <a:rPr kumimoji="0" lang="en-US" altLang="zh-CN">
                  <a:sym typeface="Symbol" pitchFamily="18" charset="2"/>
                </a:rPr>
                <a:t></a:t>
              </a:r>
              <a:r>
                <a:rPr kumimoji="0" lang="en-US" altLang="zh-CN"/>
                <a:t> 10</a:t>
              </a:r>
              <a:r>
                <a:rPr kumimoji="0" lang="en-US" altLang="zh-CN" baseline="30000">
                  <a:sym typeface="Symbol" pitchFamily="18" charset="2"/>
                </a:rPr>
                <a:t></a:t>
              </a:r>
              <a:r>
                <a:rPr kumimoji="0" lang="en-US" altLang="zh-CN" baseline="30000"/>
                <a:t>14</a:t>
              </a:r>
            </a:p>
          </p:txBody>
        </p:sp>
        <p:sp>
          <p:nvSpPr>
            <p:cNvPr id="15" name="Text Box 12">
              <a:extLst>
                <a:ext uri="{FF2B5EF4-FFF2-40B4-BE49-F238E27FC236}">
                  <a16:creationId xmlns:a16="http://schemas.microsoft.com/office/drawing/2014/main" id="{51102C6C-7965-D949-BDB2-3DBAC30FC2D6}"/>
                </a:ext>
              </a:extLst>
            </p:cNvPr>
            <p:cNvSpPr txBox="1">
              <a:spLocks noChangeArrowheads="1"/>
            </p:cNvSpPr>
            <p:nvPr/>
          </p:nvSpPr>
          <p:spPr bwMode="auto">
            <a:xfrm>
              <a:off x="3168" y="3486"/>
              <a:ext cx="389" cy="291"/>
            </a:xfrm>
            <a:prstGeom prst="rect">
              <a:avLst/>
            </a:prstGeom>
            <a:noFill/>
            <a:ln w="9525">
              <a:noFill/>
              <a:miter lim="800000"/>
              <a:headEnd/>
              <a:tailEnd/>
            </a:ln>
            <a:effectLst/>
          </p:spPr>
          <p:txBody>
            <a:bodyPr wrap="none">
              <a:spAutoFit/>
            </a:bodyPr>
            <a:lstStyle/>
            <a:p>
              <a:pPr algn="ctr">
                <a:defRPr/>
              </a:pPr>
              <a:r>
                <a:rPr kumimoji="0" lang="en-US" altLang="zh-CN"/>
                <a:t>1.3</a:t>
              </a:r>
            </a:p>
          </p:txBody>
        </p:sp>
        <p:sp>
          <p:nvSpPr>
            <p:cNvPr id="16" name="Line 13">
              <a:extLst>
                <a:ext uri="{FF2B5EF4-FFF2-40B4-BE49-F238E27FC236}">
                  <a16:creationId xmlns:a16="http://schemas.microsoft.com/office/drawing/2014/main" id="{CD58A494-B235-7B4F-B403-55B9151459E2}"/>
                </a:ext>
              </a:extLst>
            </p:cNvPr>
            <p:cNvSpPr>
              <a:spLocks noChangeShapeType="1"/>
            </p:cNvSpPr>
            <p:nvPr/>
          </p:nvSpPr>
          <p:spPr bwMode="auto">
            <a:xfrm>
              <a:off x="2968" y="3521"/>
              <a:ext cx="78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Text Box 14">
              <a:extLst>
                <a:ext uri="{FF2B5EF4-FFF2-40B4-BE49-F238E27FC236}">
                  <a16:creationId xmlns:a16="http://schemas.microsoft.com/office/drawing/2014/main" id="{59100960-3483-DC42-81D5-4BC952F4CB01}"/>
                </a:ext>
              </a:extLst>
            </p:cNvPr>
            <p:cNvSpPr txBox="1">
              <a:spLocks noChangeArrowheads="1"/>
            </p:cNvSpPr>
            <p:nvPr/>
          </p:nvSpPr>
          <p:spPr bwMode="auto">
            <a:xfrm>
              <a:off x="2589" y="3371"/>
              <a:ext cx="455" cy="291"/>
            </a:xfrm>
            <a:prstGeom prst="rect">
              <a:avLst/>
            </a:prstGeom>
            <a:noFill/>
            <a:ln w="9525">
              <a:noFill/>
              <a:miter lim="800000"/>
              <a:headEnd/>
              <a:tailEnd/>
            </a:ln>
            <a:effectLst/>
          </p:spPr>
          <p:txBody>
            <a:bodyPr wrap="none">
              <a:spAutoFit/>
            </a:bodyPr>
            <a:lstStyle/>
            <a:p>
              <a:pPr>
                <a:defRPr/>
              </a:pPr>
              <a:r>
                <a:rPr kumimoji="0" lang="en-US" altLang="zh-CN"/>
                <a:t>    =</a:t>
              </a:r>
            </a:p>
          </p:txBody>
        </p:sp>
        <p:sp>
          <p:nvSpPr>
            <p:cNvPr id="18" name="Text Box 15">
              <a:extLst>
                <a:ext uri="{FF2B5EF4-FFF2-40B4-BE49-F238E27FC236}">
                  <a16:creationId xmlns:a16="http://schemas.microsoft.com/office/drawing/2014/main" id="{7A3DA47D-7C10-D040-8F67-A5012B458B26}"/>
                </a:ext>
              </a:extLst>
            </p:cNvPr>
            <p:cNvSpPr txBox="1">
              <a:spLocks noChangeArrowheads="1"/>
            </p:cNvSpPr>
            <p:nvPr/>
          </p:nvSpPr>
          <p:spPr bwMode="auto">
            <a:xfrm>
              <a:off x="3753" y="3367"/>
              <a:ext cx="1446" cy="291"/>
            </a:xfrm>
            <a:prstGeom prst="rect">
              <a:avLst/>
            </a:prstGeom>
            <a:noFill/>
            <a:ln w="9525">
              <a:noFill/>
              <a:miter lim="800000"/>
              <a:headEnd/>
              <a:tailEnd/>
            </a:ln>
            <a:effectLst/>
          </p:spPr>
          <p:txBody>
            <a:bodyPr wrap="none">
              <a:spAutoFit/>
            </a:bodyPr>
            <a:lstStyle/>
            <a:p>
              <a:pPr>
                <a:defRPr/>
              </a:pPr>
              <a:r>
                <a:rPr kumimoji="0" lang="en-US" altLang="zh-CN" dirty="0"/>
                <a:t>= 7.7 </a:t>
              </a:r>
              <a:r>
                <a:rPr kumimoji="0" lang="en-US" altLang="zh-CN" dirty="0">
                  <a:sym typeface="Symbol" pitchFamily="18" charset="2"/>
                </a:rPr>
                <a:t></a:t>
              </a:r>
              <a:r>
                <a:rPr kumimoji="0" lang="en-US" altLang="zh-CN" dirty="0"/>
                <a:t> 10</a:t>
              </a:r>
              <a:r>
                <a:rPr kumimoji="0" lang="en-US" altLang="zh-CN" baseline="30000" dirty="0">
                  <a:sym typeface="Symbol" pitchFamily="18" charset="2"/>
                </a:rPr>
                <a:t></a:t>
              </a:r>
              <a:r>
                <a:rPr kumimoji="0" lang="en-US" altLang="zh-CN" baseline="30000" dirty="0"/>
                <a:t>15</a:t>
              </a:r>
              <a:r>
                <a:rPr kumimoji="0" lang="en-US" altLang="zh-CN" dirty="0"/>
                <a:t> </a:t>
              </a:r>
              <a:r>
                <a:rPr kumimoji="0" lang="en-US" altLang="zh-CN" i="1" dirty="0"/>
                <a:t>M</a:t>
              </a:r>
            </a:p>
          </p:txBody>
        </p:sp>
        <p:sp>
          <p:nvSpPr>
            <p:cNvPr id="19" name="Line 20">
              <a:extLst>
                <a:ext uri="{FF2B5EF4-FFF2-40B4-BE49-F238E27FC236}">
                  <a16:creationId xmlns:a16="http://schemas.microsoft.com/office/drawing/2014/main" id="{04C9C935-5A12-BA4D-ACE1-9746609FB81B}"/>
                </a:ext>
              </a:extLst>
            </p:cNvPr>
            <p:cNvSpPr>
              <a:spLocks noChangeShapeType="1"/>
            </p:cNvSpPr>
            <p:nvPr/>
          </p:nvSpPr>
          <p:spPr bwMode="auto">
            <a:xfrm>
              <a:off x="2112" y="3513"/>
              <a:ext cx="62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grpSp>
      <p:sp>
        <p:nvSpPr>
          <p:cNvPr id="20" name="矩形 19">
            <a:extLst>
              <a:ext uri="{FF2B5EF4-FFF2-40B4-BE49-F238E27FC236}">
                <a16:creationId xmlns:a16="http://schemas.microsoft.com/office/drawing/2014/main" id="{D12C71F2-8FD0-8640-9F8E-0A5E5D97C5FE}"/>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22" name="Rectangle 6">
            <a:extLst>
              <a:ext uri="{FF2B5EF4-FFF2-40B4-BE49-F238E27FC236}">
                <a16:creationId xmlns:a16="http://schemas.microsoft.com/office/drawing/2014/main" id="{F86A9B58-9CA3-4449-A85B-0F5DED539C38}"/>
              </a:ext>
            </a:extLst>
          </p:cNvPr>
          <p:cNvSpPr>
            <a:spLocks noChangeArrowheads="1"/>
          </p:cNvSpPr>
          <p:nvPr/>
        </p:nvSpPr>
        <p:spPr bwMode="auto">
          <a:xfrm>
            <a:off x="971600" y="74712"/>
            <a:ext cx="7128718"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mn-lt"/>
                <a:ea typeface="+mj-ea"/>
                <a:cs typeface="Arial" panose="020B0604020202020204" pitchFamily="34" charset="0"/>
              </a:rPr>
              <a:t>水的离子积常数 </a:t>
            </a:r>
            <a:r>
              <a:rPr lang="en-US" altLang="zh-CN" sz="3200" dirty="0">
                <a:solidFill>
                  <a:schemeClr val="accent2">
                    <a:lumMod val="50000"/>
                  </a:schemeClr>
                </a:solidFill>
                <a:latin typeface="+mn-lt"/>
                <a:ea typeface="+mj-ea"/>
                <a:cs typeface="Arial" panose="020B0604020202020204" pitchFamily="34" charset="0"/>
              </a:rPr>
              <a:t>(Kw)</a:t>
            </a:r>
          </a:p>
        </p:txBody>
      </p:sp>
    </p:spTree>
    <p:extLst>
      <p:ext uri="{BB962C8B-B14F-4D97-AF65-F5344CB8AC3E}">
        <p14:creationId xmlns:p14="http://schemas.microsoft.com/office/powerpoint/2010/main" val="6068586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5" name="Text Box 3"/>
          <p:cNvSpPr txBox="1">
            <a:spLocks noChangeArrowheads="1"/>
          </p:cNvSpPr>
          <p:nvPr/>
        </p:nvSpPr>
        <p:spPr bwMode="auto">
          <a:xfrm>
            <a:off x="179512" y="1268760"/>
            <a:ext cx="8856984" cy="4413516"/>
          </a:xfrm>
          <a:prstGeom prst="rect">
            <a:avLst/>
          </a:prstGeom>
          <a:noFill/>
          <a:ln w="9525">
            <a:noFill/>
            <a:miter lim="800000"/>
            <a:headEnd/>
            <a:tailEnd/>
          </a:ln>
          <a:effectLst/>
        </p:spPr>
        <p:txBody>
          <a:bodyPr wrap="square">
            <a:spAutoFit/>
          </a:bodyPr>
          <a:lstStyle/>
          <a:p>
            <a:pPr>
              <a:lnSpc>
                <a:spcPct val="130000"/>
              </a:lnSpc>
              <a:spcBef>
                <a:spcPct val="50000"/>
              </a:spcBef>
              <a:defRPr/>
            </a:pPr>
            <a:r>
              <a:rPr kumimoji="0" lang="zh-CN" altLang="en-US" b="0" dirty="0">
                <a:latin typeface="Arial" panose="020B0604020202020204" pitchFamily="34" charset="0"/>
                <a:ea typeface="+mj-ea"/>
                <a:cs typeface="Arial" panose="020B0604020202020204" pitchFamily="34" charset="0"/>
              </a:rPr>
              <a:t>溶液的酸度和碱度分别指水溶液中的</a:t>
            </a:r>
            <a:r>
              <a:rPr kumimoji="0" lang="en-US" altLang="zh-CN" b="0" dirty="0">
                <a:latin typeface="Arial" panose="020B0604020202020204" pitchFamily="34" charset="0"/>
                <a:ea typeface="+mj-ea"/>
                <a:cs typeface="Arial" panose="020B0604020202020204" pitchFamily="34" charset="0"/>
              </a:rPr>
              <a:t>[H</a:t>
            </a:r>
            <a:r>
              <a:rPr kumimoji="0" lang="en-US" altLang="zh-CN" b="0" baseline="-25000" dirty="0">
                <a:latin typeface="Arial" panose="020B0604020202020204" pitchFamily="34" charset="0"/>
                <a:ea typeface="+mj-ea"/>
                <a:cs typeface="Arial" panose="020B0604020202020204" pitchFamily="34" charset="0"/>
              </a:rPr>
              <a:t>3</a:t>
            </a:r>
            <a:r>
              <a:rPr kumimoji="0" lang="en-US" altLang="zh-CN" b="0" dirty="0">
                <a:latin typeface="Arial" panose="020B0604020202020204" pitchFamily="34" charset="0"/>
                <a:ea typeface="+mj-ea"/>
                <a:cs typeface="Arial" panose="020B0604020202020204" pitchFamily="34" charset="0"/>
              </a:rPr>
              <a:t>O</a:t>
            </a:r>
            <a:r>
              <a:rPr kumimoji="0" lang="en-US" altLang="zh-CN" b="0" baseline="30000" dirty="0">
                <a:latin typeface="Arial" panose="020B0604020202020204" pitchFamily="34" charset="0"/>
                <a:ea typeface="+mj-ea"/>
                <a:cs typeface="Arial" panose="020B0604020202020204" pitchFamily="34" charset="0"/>
                <a:sym typeface="Symbol" pitchFamily="18" charset="2"/>
              </a:rPr>
              <a:t></a:t>
            </a:r>
            <a:r>
              <a:rPr kumimoji="0" lang="en-US" altLang="zh-CN" b="0" dirty="0">
                <a:latin typeface="Arial" panose="020B0604020202020204" pitchFamily="34" charset="0"/>
                <a:ea typeface="+mj-ea"/>
                <a:cs typeface="Arial" panose="020B0604020202020204" pitchFamily="34" charset="0"/>
              </a:rPr>
              <a:t>] </a:t>
            </a:r>
            <a:r>
              <a:rPr kumimoji="0" lang="zh-CN" altLang="en-US" b="0" dirty="0">
                <a:latin typeface="Arial" panose="020B0604020202020204" pitchFamily="34" charset="0"/>
                <a:ea typeface="+mj-ea"/>
                <a:cs typeface="Arial" panose="020B0604020202020204" pitchFamily="34" charset="0"/>
              </a:rPr>
              <a:t>和</a:t>
            </a:r>
            <a:r>
              <a:rPr kumimoji="0" lang="en-US" altLang="zh-CN" b="0" dirty="0">
                <a:latin typeface="Arial" panose="020B0604020202020204" pitchFamily="34" charset="0"/>
                <a:ea typeface="+mj-ea"/>
                <a:cs typeface="Arial" panose="020B0604020202020204" pitchFamily="34" charset="0"/>
              </a:rPr>
              <a:t>[OH</a:t>
            </a:r>
            <a:r>
              <a:rPr kumimoji="0" lang="en-US" altLang="zh-CN" b="0" baseline="30000" dirty="0">
                <a:latin typeface="Arial" panose="020B0604020202020204" pitchFamily="34" charset="0"/>
                <a:ea typeface="+mj-ea"/>
                <a:cs typeface="Arial" panose="020B0604020202020204" pitchFamily="34" charset="0"/>
                <a:sym typeface="Symbol" pitchFamily="18" charset="2"/>
              </a:rPr>
              <a:t></a:t>
            </a:r>
            <a:r>
              <a:rPr kumimoji="0" lang="en-US" altLang="zh-CN" b="0" dirty="0">
                <a:latin typeface="Arial" panose="020B0604020202020204" pitchFamily="34" charset="0"/>
                <a:ea typeface="+mj-ea"/>
                <a:cs typeface="Arial" panose="020B0604020202020204" pitchFamily="34" charset="0"/>
              </a:rPr>
              <a:t>]</a:t>
            </a:r>
            <a:r>
              <a:rPr kumimoji="0" lang="zh-CN" altLang="en-US" b="0" dirty="0">
                <a:latin typeface="Arial" panose="020B0604020202020204" pitchFamily="34" charset="0"/>
                <a:ea typeface="+mj-ea"/>
                <a:cs typeface="Arial" panose="020B0604020202020204" pitchFamily="34" charset="0"/>
              </a:rPr>
              <a:t>，常用</a:t>
            </a:r>
            <a:r>
              <a:rPr kumimoji="0" lang="en-US" altLang="zh-CN" b="0" dirty="0">
                <a:latin typeface="Arial" panose="020B0604020202020204" pitchFamily="34" charset="0"/>
                <a:ea typeface="+mj-ea"/>
                <a:cs typeface="Arial" panose="020B0604020202020204" pitchFamily="34" charset="0"/>
              </a:rPr>
              <a:t>pH</a:t>
            </a:r>
            <a:r>
              <a:rPr kumimoji="0" lang="zh-CN" altLang="en-US" b="0" dirty="0">
                <a:latin typeface="Arial" panose="020B0604020202020204" pitchFamily="34" charset="0"/>
                <a:ea typeface="+mj-ea"/>
                <a:cs typeface="Arial" panose="020B0604020202020204" pitchFamily="34" charset="0"/>
              </a:rPr>
              <a:t>和</a:t>
            </a:r>
            <a:r>
              <a:rPr kumimoji="0" lang="en-US" altLang="zh-CN" b="0" dirty="0" err="1">
                <a:latin typeface="Arial" panose="020B0604020202020204" pitchFamily="34" charset="0"/>
                <a:ea typeface="+mj-ea"/>
                <a:cs typeface="Arial" panose="020B0604020202020204" pitchFamily="34" charset="0"/>
              </a:rPr>
              <a:t>pOH</a:t>
            </a:r>
            <a:r>
              <a:rPr kumimoji="0" lang="zh-CN" altLang="en-US" b="0" dirty="0">
                <a:latin typeface="Arial" panose="020B0604020202020204" pitchFamily="34" charset="0"/>
                <a:ea typeface="+mj-ea"/>
                <a:cs typeface="Arial" panose="020B0604020202020204" pitchFamily="34" charset="0"/>
              </a:rPr>
              <a:t>表示。而酸或碱的浓度则包括未电离和已电离浓度之总和             </a:t>
            </a:r>
            <a:r>
              <a:rPr kumimoji="0" lang="en-US" altLang="zh-CN" b="0" dirty="0">
                <a:latin typeface="Arial" panose="020B0604020202020204" pitchFamily="34" charset="0"/>
                <a:ea typeface="+mj-ea"/>
                <a:cs typeface="Arial" panose="020B0604020202020204" pitchFamily="34" charset="0"/>
              </a:rPr>
              <a:t>		pH = </a:t>
            </a:r>
            <a:r>
              <a:rPr kumimoji="0" lang="en-US" altLang="zh-CN" b="0" dirty="0">
                <a:latin typeface="Arial" panose="020B0604020202020204" pitchFamily="34" charset="0"/>
                <a:ea typeface="+mj-ea"/>
                <a:cs typeface="Arial" panose="020B0604020202020204" pitchFamily="34" charset="0"/>
                <a:sym typeface="Symbol" pitchFamily="18" charset="2"/>
              </a:rPr>
              <a:t></a:t>
            </a:r>
            <a:r>
              <a:rPr kumimoji="0" lang="en-US" altLang="zh-CN" b="0" dirty="0" err="1">
                <a:latin typeface="Arial" panose="020B0604020202020204" pitchFamily="34" charset="0"/>
                <a:ea typeface="+mj-ea"/>
                <a:cs typeface="Arial" panose="020B0604020202020204" pitchFamily="34" charset="0"/>
              </a:rPr>
              <a:t>lg</a:t>
            </a:r>
            <a:r>
              <a:rPr kumimoji="0" lang="en-US" altLang="zh-CN" b="0" dirty="0">
                <a:latin typeface="Arial" panose="020B0604020202020204" pitchFamily="34" charset="0"/>
                <a:ea typeface="+mj-ea"/>
                <a:cs typeface="Arial" panose="020B0604020202020204" pitchFamily="34" charset="0"/>
              </a:rPr>
              <a:t> [H</a:t>
            </a:r>
            <a:r>
              <a:rPr kumimoji="0" lang="en-US" altLang="zh-CN" b="0" baseline="-25000" dirty="0">
                <a:latin typeface="Arial" panose="020B0604020202020204" pitchFamily="34" charset="0"/>
                <a:ea typeface="+mj-ea"/>
                <a:cs typeface="Arial" panose="020B0604020202020204" pitchFamily="34" charset="0"/>
              </a:rPr>
              <a:t>3</a:t>
            </a:r>
            <a:r>
              <a:rPr kumimoji="0" lang="en-US" altLang="zh-CN" b="0" dirty="0">
                <a:latin typeface="Arial" panose="020B0604020202020204" pitchFamily="34" charset="0"/>
                <a:ea typeface="+mj-ea"/>
                <a:cs typeface="Arial" panose="020B0604020202020204" pitchFamily="34" charset="0"/>
              </a:rPr>
              <a:t>O</a:t>
            </a:r>
            <a:r>
              <a:rPr kumimoji="0" lang="en-US" altLang="zh-CN" b="0" baseline="30000" dirty="0">
                <a:latin typeface="Arial" panose="020B0604020202020204" pitchFamily="34" charset="0"/>
                <a:ea typeface="+mj-ea"/>
                <a:cs typeface="Arial" panose="020B0604020202020204" pitchFamily="34" charset="0"/>
                <a:sym typeface="Symbol" pitchFamily="18" charset="2"/>
              </a:rPr>
              <a:t></a:t>
            </a:r>
            <a:r>
              <a:rPr kumimoji="0" lang="en-US" altLang="zh-CN" b="0" dirty="0">
                <a:latin typeface="Arial" panose="020B0604020202020204" pitchFamily="34" charset="0"/>
                <a:ea typeface="+mj-ea"/>
                <a:cs typeface="Arial" panose="020B0604020202020204" pitchFamily="34" charset="0"/>
              </a:rPr>
              <a:t>]</a:t>
            </a:r>
          </a:p>
          <a:p>
            <a:pPr lvl="2">
              <a:spcBef>
                <a:spcPct val="50000"/>
              </a:spcBef>
              <a:defRPr/>
            </a:pPr>
            <a:r>
              <a:rPr kumimoji="0" lang="en-US" altLang="zh-CN" b="0" dirty="0">
                <a:latin typeface="Arial" panose="020B0604020202020204" pitchFamily="34" charset="0"/>
                <a:ea typeface="+mj-ea"/>
                <a:cs typeface="Arial" panose="020B0604020202020204" pitchFamily="34" charset="0"/>
              </a:rPr>
              <a:t>	</a:t>
            </a:r>
            <a:r>
              <a:rPr kumimoji="0" lang="en-US" altLang="zh-CN" b="0" dirty="0" err="1">
                <a:latin typeface="Arial" panose="020B0604020202020204" pitchFamily="34" charset="0"/>
                <a:ea typeface="+mj-ea"/>
                <a:cs typeface="Arial" panose="020B0604020202020204" pitchFamily="34" charset="0"/>
              </a:rPr>
              <a:t>pOH</a:t>
            </a:r>
            <a:r>
              <a:rPr kumimoji="0" lang="en-US" altLang="zh-CN" b="0" dirty="0">
                <a:latin typeface="Arial" panose="020B0604020202020204" pitchFamily="34" charset="0"/>
                <a:ea typeface="+mj-ea"/>
                <a:cs typeface="Arial" panose="020B0604020202020204" pitchFamily="34" charset="0"/>
              </a:rPr>
              <a:t> = </a:t>
            </a:r>
            <a:r>
              <a:rPr kumimoji="0" lang="en-US" altLang="zh-CN" b="0" dirty="0">
                <a:latin typeface="Arial" panose="020B0604020202020204" pitchFamily="34" charset="0"/>
                <a:ea typeface="+mj-ea"/>
                <a:cs typeface="Arial" panose="020B0604020202020204" pitchFamily="34" charset="0"/>
                <a:sym typeface="Symbol" pitchFamily="18" charset="2"/>
              </a:rPr>
              <a:t></a:t>
            </a:r>
            <a:r>
              <a:rPr kumimoji="0" lang="en-US" altLang="zh-CN" b="0" dirty="0" err="1">
                <a:latin typeface="Arial" panose="020B0604020202020204" pitchFamily="34" charset="0"/>
                <a:ea typeface="+mj-ea"/>
                <a:cs typeface="Arial" panose="020B0604020202020204" pitchFamily="34" charset="0"/>
              </a:rPr>
              <a:t>lg</a:t>
            </a:r>
            <a:r>
              <a:rPr kumimoji="0" lang="en-US" altLang="zh-CN" b="0" dirty="0">
                <a:latin typeface="Arial" panose="020B0604020202020204" pitchFamily="34" charset="0"/>
                <a:ea typeface="+mj-ea"/>
                <a:cs typeface="Arial" panose="020B0604020202020204" pitchFamily="34" charset="0"/>
              </a:rPr>
              <a:t> [OH</a:t>
            </a:r>
            <a:r>
              <a:rPr kumimoji="0" lang="en-US" altLang="zh-CN" b="0" baseline="30000" dirty="0">
                <a:latin typeface="Arial" panose="020B0604020202020204" pitchFamily="34" charset="0"/>
                <a:ea typeface="+mj-ea"/>
                <a:cs typeface="Arial" panose="020B0604020202020204" pitchFamily="34" charset="0"/>
                <a:sym typeface="Symbol" pitchFamily="18" charset="2"/>
              </a:rPr>
              <a:t></a:t>
            </a:r>
            <a:r>
              <a:rPr kumimoji="0" lang="en-US" altLang="zh-CN" b="0" dirty="0">
                <a:latin typeface="Arial" panose="020B0604020202020204" pitchFamily="34" charset="0"/>
                <a:ea typeface="+mj-ea"/>
                <a:cs typeface="Arial" panose="020B0604020202020204" pitchFamily="34" charset="0"/>
              </a:rPr>
              <a:t>]</a:t>
            </a:r>
          </a:p>
          <a:p>
            <a:pPr>
              <a:spcBef>
                <a:spcPct val="50000"/>
              </a:spcBef>
              <a:defRPr/>
            </a:pPr>
            <a:r>
              <a:rPr kumimoji="0" lang="en-US" altLang="zh-CN" b="0" dirty="0">
                <a:latin typeface="Arial" panose="020B0604020202020204" pitchFamily="34" charset="0"/>
                <a:ea typeface="+mj-ea"/>
                <a:cs typeface="Arial" panose="020B0604020202020204" pitchFamily="34" charset="0"/>
              </a:rPr>
              <a:t>		</a:t>
            </a:r>
            <a:r>
              <a:rPr kumimoji="0" lang="en-US" altLang="zh-CN" b="0" dirty="0" err="1">
                <a:latin typeface="Arial" panose="020B0604020202020204" pitchFamily="34" charset="0"/>
                <a:ea typeface="+mj-ea"/>
                <a:cs typeface="Arial" panose="020B0604020202020204" pitchFamily="34" charset="0"/>
              </a:rPr>
              <a:t>p</a:t>
            </a:r>
            <a:r>
              <a:rPr kumimoji="0" lang="en-US" altLang="zh-CN" b="0" i="1" dirty="0" err="1">
                <a:latin typeface="Arial" panose="020B0604020202020204" pitchFamily="34" charset="0"/>
                <a:ea typeface="+mj-ea"/>
                <a:cs typeface="Arial" panose="020B0604020202020204" pitchFamily="34" charset="0"/>
              </a:rPr>
              <a:t>K</a:t>
            </a:r>
            <a:r>
              <a:rPr kumimoji="0" lang="en-US" altLang="zh-CN" b="0" baseline="-25000" dirty="0" err="1">
                <a:latin typeface="Arial" panose="020B0604020202020204" pitchFamily="34" charset="0"/>
                <a:ea typeface="+mj-ea"/>
                <a:cs typeface="Arial" panose="020B0604020202020204" pitchFamily="34" charset="0"/>
              </a:rPr>
              <a:t>w</a:t>
            </a:r>
            <a:r>
              <a:rPr kumimoji="0" lang="en-US" altLang="zh-CN" b="0" dirty="0">
                <a:latin typeface="Arial" panose="020B0604020202020204" pitchFamily="34" charset="0"/>
                <a:ea typeface="+mj-ea"/>
                <a:cs typeface="Arial" panose="020B0604020202020204" pitchFamily="34" charset="0"/>
              </a:rPr>
              <a:t> = </a:t>
            </a:r>
            <a:r>
              <a:rPr kumimoji="0" lang="en-US" altLang="zh-CN" b="0" dirty="0">
                <a:latin typeface="Arial" panose="020B0604020202020204" pitchFamily="34" charset="0"/>
                <a:ea typeface="+mj-ea"/>
                <a:cs typeface="Arial" panose="020B0604020202020204" pitchFamily="34" charset="0"/>
                <a:sym typeface="Symbol" pitchFamily="18" charset="2"/>
              </a:rPr>
              <a:t></a:t>
            </a:r>
            <a:r>
              <a:rPr kumimoji="0" lang="en-US" altLang="zh-CN" b="0" dirty="0" err="1">
                <a:latin typeface="Arial" panose="020B0604020202020204" pitchFamily="34" charset="0"/>
                <a:ea typeface="+mj-ea"/>
                <a:cs typeface="Arial" panose="020B0604020202020204" pitchFamily="34" charset="0"/>
              </a:rPr>
              <a:t>lg</a:t>
            </a:r>
            <a:r>
              <a:rPr kumimoji="0" lang="en-US" altLang="zh-CN" b="0" dirty="0">
                <a:latin typeface="Arial" panose="020B0604020202020204" pitchFamily="34" charset="0"/>
                <a:ea typeface="+mj-ea"/>
                <a:cs typeface="Arial" panose="020B0604020202020204" pitchFamily="34" charset="0"/>
              </a:rPr>
              <a:t> </a:t>
            </a:r>
            <a:r>
              <a:rPr kumimoji="0" lang="en-US" altLang="zh-CN" b="0" i="1" dirty="0">
                <a:latin typeface="Arial" panose="020B0604020202020204" pitchFamily="34" charset="0"/>
                <a:ea typeface="+mj-ea"/>
                <a:cs typeface="Arial" panose="020B0604020202020204" pitchFamily="34" charset="0"/>
              </a:rPr>
              <a:t>K</a:t>
            </a:r>
            <a:r>
              <a:rPr kumimoji="0" lang="en-US" altLang="zh-CN" b="0" baseline="-25000" dirty="0">
                <a:latin typeface="Arial" panose="020B0604020202020204" pitchFamily="34" charset="0"/>
                <a:ea typeface="+mj-ea"/>
                <a:cs typeface="Arial" panose="020B0604020202020204" pitchFamily="34" charset="0"/>
              </a:rPr>
              <a:t>w</a:t>
            </a:r>
          </a:p>
          <a:p>
            <a:pPr>
              <a:spcBef>
                <a:spcPct val="50000"/>
              </a:spcBef>
              <a:defRPr/>
            </a:pPr>
            <a:r>
              <a:rPr kumimoji="0" lang="zh-CN" altLang="en-US" b="0" dirty="0">
                <a:latin typeface="Arial" panose="020B0604020202020204" pitchFamily="34" charset="0"/>
                <a:ea typeface="+mj-ea"/>
                <a:cs typeface="Arial" panose="020B0604020202020204" pitchFamily="34" charset="0"/>
              </a:rPr>
              <a:t>显然，</a:t>
            </a:r>
            <a:r>
              <a:rPr kumimoji="0" lang="en-US" altLang="zh-CN" b="0" dirty="0">
                <a:latin typeface="Arial" panose="020B0604020202020204" pitchFamily="34" charset="0"/>
                <a:ea typeface="+mj-ea"/>
                <a:cs typeface="Arial" panose="020B0604020202020204" pitchFamily="34" charset="0"/>
              </a:rPr>
              <a:t>	pH + </a:t>
            </a:r>
            <a:r>
              <a:rPr kumimoji="0" lang="en-US" altLang="zh-CN" b="0" dirty="0" err="1">
                <a:latin typeface="Arial" panose="020B0604020202020204" pitchFamily="34" charset="0"/>
                <a:ea typeface="+mj-ea"/>
                <a:cs typeface="Arial" panose="020B0604020202020204" pitchFamily="34" charset="0"/>
              </a:rPr>
              <a:t>pOH</a:t>
            </a:r>
            <a:r>
              <a:rPr kumimoji="0" lang="en-US" altLang="zh-CN" b="0" dirty="0">
                <a:latin typeface="Arial" panose="020B0604020202020204" pitchFamily="34" charset="0"/>
                <a:ea typeface="+mj-ea"/>
                <a:cs typeface="Arial" panose="020B0604020202020204" pitchFamily="34" charset="0"/>
              </a:rPr>
              <a:t>  = </a:t>
            </a:r>
            <a:r>
              <a:rPr kumimoji="0" lang="en-US" altLang="zh-CN" b="0" dirty="0" err="1">
                <a:latin typeface="Arial" panose="020B0604020202020204" pitchFamily="34" charset="0"/>
                <a:ea typeface="+mj-ea"/>
                <a:cs typeface="Arial" panose="020B0604020202020204" pitchFamily="34" charset="0"/>
              </a:rPr>
              <a:t>p</a:t>
            </a:r>
            <a:r>
              <a:rPr kumimoji="0" lang="en-US" altLang="zh-CN" b="0" i="1" dirty="0" err="1">
                <a:latin typeface="Arial" panose="020B0604020202020204" pitchFamily="34" charset="0"/>
                <a:ea typeface="+mj-ea"/>
                <a:cs typeface="Arial" panose="020B0604020202020204" pitchFamily="34" charset="0"/>
              </a:rPr>
              <a:t>K</a:t>
            </a:r>
            <a:r>
              <a:rPr kumimoji="0" lang="en-US" altLang="zh-CN" b="0" baseline="-25000" dirty="0" err="1">
                <a:latin typeface="Arial" panose="020B0604020202020204" pitchFamily="34" charset="0"/>
                <a:ea typeface="+mj-ea"/>
                <a:cs typeface="Arial" panose="020B0604020202020204" pitchFamily="34" charset="0"/>
              </a:rPr>
              <a:t>w</a:t>
            </a:r>
            <a:r>
              <a:rPr kumimoji="0" lang="en-US" altLang="zh-CN" b="0" dirty="0">
                <a:latin typeface="Arial" panose="020B0604020202020204" pitchFamily="34" charset="0"/>
                <a:ea typeface="+mj-ea"/>
                <a:cs typeface="Arial" panose="020B0604020202020204" pitchFamily="34" charset="0"/>
              </a:rPr>
              <a:t> = 14</a:t>
            </a:r>
          </a:p>
          <a:p>
            <a:pPr>
              <a:lnSpc>
                <a:spcPct val="130000"/>
              </a:lnSpc>
              <a:spcBef>
                <a:spcPct val="50000"/>
              </a:spcBef>
              <a:defRPr/>
            </a:pPr>
            <a:r>
              <a:rPr kumimoji="0" lang="en-US" altLang="zh-CN" b="0" dirty="0">
                <a:latin typeface="Arial" panose="020B0604020202020204" pitchFamily="34" charset="0"/>
                <a:ea typeface="+mj-ea"/>
                <a:cs typeface="Arial" panose="020B0604020202020204" pitchFamily="34" charset="0"/>
              </a:rPr>
              <a:t>        pH</a:t>
            </a:r>
            <a:r>
              <a:rPr kumimoji="0" lang="zh-CN" altLang="en-US" b="0" dirty="0">
                <a:latin typeface="Arial" panose="020B0604020202020204" pitchFamily="34" charset="0"/>
                <a:ea typeface="+mj-ea"/>
                <a:cs typeface="Arial" panose="020B0604020202020204" pitchFamily="34" charset="0"/>
              </a:rPr>
              <a:t>和</a:t>
            </a:r>
            <a:r>
              <a:rPr kumimoji="0" lang="en-US" altLang="zh-CN" b="0" dirty="0" err="1">
                <a:latin typeface="Arial" panose="020B0604020202020204" pitchFamily="34" charset="0"/>
                <a:ea typeface="+mj-ea"/>
                <a:cs typeface="Arial" panose="020B0604020202020204" pitchFamily="34" charset="0"/>
              </a:rPr>
              <a:t>pOH</a:t>
            </a:r>
            <a:r>
              <a:rPr kumimoji="0" lang="zh-CN" altLang="en-US" b="0" dirty="0">
                <a:latin typeface="Arial" panose="020B0604020202020204" pitchFamily="34" charset="0"/>
                <a:ea typeface="+mj-ea"/>
                <a:cs typeface="Arial" panose="020B0604020202020204" pitchFamily="34" charset="0"/>
              </a:rPr>
              <a:t>的使用范围一般在</a:t>
            </a:r>
            <a:r>
              <a:rPr kumimoji="0" lang="en-US" altLang="zh-CN" b="0" dirty="0">
                <a:latin typeface="Arial" panose="020B0604020202020204" pitchFamily="34" charset="0"/>
                <a:ea typeface="+mj-ea"/>
                <a:cs typeface="Arial" panose="020B0604020202020204" pitchFamily="34" charset="0"/>
              </a:rPr>
              <a:t>0 </a:t>
            </a:r>
            <a:r>
              <a:rPr kumimoji="0" lang="en-US" altLang="zh-CN" b="0" dirty="0">
                <a:latin typeface="Arial" panose="020B0604020202020204" pitchFamily="34" charset="0"/>
                <a:ea typeface="+mj-ea"/>
                <a:cs typeface="Arial" panose="020B0604020202020204" pitchFamily="34" charset="0"/>
                <a:sym typeface="Symbol" pitchFamily="18" charset="2"/>
              </a:rPr>
              <a:t></a:t>
            </a:r>
            <a:r>
              <a:rPr kumimoji="0" lang="en-US" altLang="zh-CN" b="0" dirty="0">
                <a:latin typeface="Arial" panose="020B0604020202020204" pitchFamily="34" charset="0"/>
                <a:ea typeface="+mj-ea"/>
                <a:cs typeface="Arial" panose="020B0604020202020204" pitchFamily="34" charset="0"/>
              </a:rPr>
              <a:t> 14</a:t>
            </a:r>
            <a:r>
              <a:rPr kumimoji="0" lang="zh-CN" altLang="en-US" b="0" dirty="0">
                <a:latin typeface="Arial" panose="020B0604020202020204" pitchFamily="34" charset="0"/>
                <a:ea typeface="+mj-ea"/>
                <a:cs typeface="Arial" panose="020B0604020202020204" pitchFamily="34" charset="0"/>
              </a:rPr>
              <a:t>之间。在这个范围以外，用物质的量浓度表示酸度和碱度反而更方便。</a:t>
            </a:r>
          </a:p>
        </p:txBody>
      </p:sp>
      <p:sp>
        <p:nvSpPr>
          <p:cNvPr id="5" name="矩形 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6" name="Rectangle 6"/>
          <p:cNvSpPr>
            <a:spLocks noChangeArrowheads="1"/>
          </p:cNvSpPr>
          <p:nvPr/>
        </p:nvSpPr>
        <p:spPr bwMode="auto">
          <a:xfrm>
            <a:off x="971674" y="122531"/>
            <a:ext cx="7128718" cy="762000"/>
          </a:xfrm>
          <a:prstGeom prst="rect">
            <a:avLst/>
          </a:prstGeom>
          <a:noFill/>
          <a:ln w="9525">
            <a:noFill/>
            <a:miter lim="800000"/>
            <a:headEnd/>
            <a:tailEnd/>
          </a:ln>
        </p:spPr>
        <p:txBody>
          <a:bodyPr anchor="ctr"/>
          <a:lstStyle/>
          <a:p>
            <a:pPr algn="ctr">
              <a:defRPr/>
            </a:pPr>
            <a:r>
              <a:rPr lang="zh-CN" altLang="en-US" sz="2800" dirty="0">
                <a:solidFill>
                  <a:schemeClr val="accent2">
                    <a:lumMod val="50000"/>
                  </a:schemeClr>
                </a:solidFill>
                <a:latin typeface="+mn-lt"/>
                <a:ea typeface="+mj-ea"/>
                <a:cs typeface="Arial" panose="020B0604020202020204" pitchFamily="34" charset="0"/>
              </a:rPr>
              <a:t>溶液酸度和碱度的常用表示法 </a:t>
            </a:r>
            <a:r>
              <a:rPr lang="en-US" altLang="zh-CN" sz="2800" dirty="0">
                <a:solidFill>
                  <a:schemeClr val="accent2">
                    <a:lumMod val="50000"/>
                  </a:schemeClr>
                </a:solidFill>
                <a:latin typeface="+mn-lt"/>
                <a:ea typeface="+mj-ea"/>
                <a:cs typeface="Arial" panose="020B0604020202020204" pitchFamily="34" charset="0"/>
              </a:rPr>
              <a:t>(pH</a:t>
            </a:r>
            <a:r>
              <a:rPr lang="zh-CN" altLang="en-US" sz="2800" dirty="0">
                <a:solidFill>
                  <a:schemeClr val="accent2">
                    <a:lumMod val="50000"/>
                  </a:schemeClr>
                </a:solidFill>
                <a:latin typeface="+mn-lt"/>
                <a:ea typeface="+mj-ea"/>
                <a:cs typeface="Arial" panose="020B0604020202020204" pitchFamily="34" charset="0"/>
              </a:rPr>
              <a:t>，</a:t>
            </a:r>
            <a:r>
              <a:rPr lang="en-US" altLang="zh-CN" sz="2800" dirty="0" err="1">
                <a:solidFill>
                  <a:schemeClr val="accent2">
                    <a:lumMod val="50000"/>
                  </a:schemeClr>
                </a:solidFill>
                <a:latin typeface="+mn-lt"/>
                <a:ea typeface="+mj-ea"/>
                <a:cs typeface="Arial" panose="020B0604020202020204" pitchFamily="34" charset="0"/>
              </a:rPr>
              <a:t>pOH</a:t>
            </a:r>
            <a:r>
              <a:rPr lang="en-US" altLang="zh-CN" sz="2800" dirty="0">
                <a:solidFill>
                  <a:schemeClr val="accent2">
                    <a:lumMod val="50000"/>
                  </a:schemeClr>
                </a:solidFill>
                <a:latin typeface="+mn-lt"/>
                <a:ea typeface="+mj-ea"/>
                <a:cs typeface="Arial" panose="020B0604020202020204" pitchFamily="34" charset="0"/>
              </a:rPr>
              <a:t>)</a:t>
            </a:r>
          </a:p>
        </p:txBody>
      </p:sp>
      <p:sp>
        <p:nvSpPr>
          <p:cNvPr id="7" name="页脚占位符 1"/>
          <p:cNvSpPr>
            <a:spLocks noGrp="1"/>
          </p:cNvSpPr>
          <p:nvPr>
            <p:ph type="ftr" sz="quarter" idx="10"/>
          </p:nvPr>
        </p:nvSpPr>
        <p:spPr>
          <a:xfrm>
            <a:off x="0" y="6553200"/>
            <a:ext cx="457200" cy="228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2371A666-4827-42C6-B7D7-4A6AC365699C}" type="slidenum">
              <a:rPr lang="zh-CN" altLang="en-US" sz="1400" smtClean="0"/>
              <a:pPr eaLnBrk="1" hangingPunct="1"/>
              <a:t>45</a:t>
            </a:fld>
            <a:endParaRPr lang="en-US" altLang="zh-CN" sz="14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9" name="Picture 2"/>
          <p:cNvPicPr>
            <a:picLocks noChangeAspect="1" noChangeArrowheads="1"/>
          </p:cNvPicPr>
          <p:nvPr/>
        </p:nvPicPr>
        <p:blipFill>
          <a:blip r:embed="rId2">
            <a:lum bright="-30000" contrast="30000"/>
            <a:extLst>
              <a:ext uri="{28A0092B-C50C-407E-A947-70E740481C1C}">
                <a14:useLocalDpi xmlns:a14="http://schemas.microsoft.com/office/drawing/2010/main" val="0"/>
              </a:ext>
            </a:extLst>
          </a:blip>
          <a:srcRect l="6619" t="14198" r="60516" b="13684"/>
          <a:stretch>
            <a:fillRect/>
          </a:stretch>
        </p:blipFill>
        <p:spPr bwMode="auto">
          <a:xfrm>
            <a:off x="467544" y="1461188"/>
            <a:ext cx="3810000" cy="307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0" name="Picture 3"/>
          <p:cNvPicPr>
            <a:picLocks noChangeAspect="1" noChangeArrowheads="1"/>
          </p:cNvPicPr>
          <p:nvPr/>
        </p:nvPicPr>
        <p:blipFill>
          <a:blip r:embed="rId2">
            <a:lum bright="-18000" contrast="18000"/>
            <a:extLst>
              <a:ext uri="{28A0092B-C50C-407E-A947-70E740481C1C}">
                <a14:useLocalDpi xmlns:a14="http://schemas.microsoft.com/office/drawing/2010/main" val="0"/>
              </a:ext>
            </a:extLst>
          </a:blip>
          <a:srcRect l="47873" t="12300" r="17166" b="17480"/>
          <a:stretch>
            <a:fillRect/>
          </a:stretch>
        </p:blipFill>
        <p:spPr bwMode="auto">
          <a:xfrm>
            <a:off x="4716463" y="1451595"/>
            <a:ext cx="3960812" cy="305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24" name="Text Box 4"/>
          <p:cNvSpPr txBox="1">
            <a:spLocks noChangeArrowheads="1"/>
          </p:cNvSpPr>
          <p:nvPr/>
        </p:nvSpPr>
        <p:spPr bwMode="auto">
          <a:xfrm>
            <a:off x="2026343" y="4838700"/>
            <a:ext cx="5137945" cy="1049133"/>
          </a:xfrm>
          <a:prstGeom prst="rect">
            <a:avLst/>
          </a:prstGeom>
          <a:noFill/>
          <a:ln w="9525">
            <a:noFill/>
            <a:miter lim="800000"/>
            <a:headEnd/>
            <a:tailEnd/>
          </a:ln>
          <a:effectLst/>
        </p:spPr>
        <p:txBody>
          <a:bodyPr wrap="none">
            <a:spAutoFit/>
          </a:bodyPr>
          <a:lstStyle/>
          <a:p>
            <a:pPr algn="ctr">
              <a:lnSpc>
                <a:spcPct val="140000"/>
              </a:lnSpc>
              <a:defRPr/>
            </a:pPr>
            <a:r>
              <a:rPr kumimoji="0" lang="en-US" altLang="zh-CN" b="0" dirty="0">
                <a:latin typeface="+mj-ea"/>
                <a:ea typeface="+mj-ea"/>
              </a:rPr>
              <a:t>PH</a:t>
            </a:r>
            <a:r>
              <a:rPr kumimoji="0" lang="zh-CN" altLang="en-US" b="0" dirty="0">
                <a:latin typeface="+mj-ea"/>
                <a:ea typeface="+mj-ea"/>
              </a:rPr>
              <a:t>计是通过电化学方法测量</a:t>
            </a:r>
            <a:r>
              <a:rPr kumimoji="0" lang="en-US" altLang="zh-CN" b="0" dirty="0">
                <a:latin typeface="+mj-ea"/>
                <a:ea typeface="+mj-ea"/>
              </a:rPr>
              <a:t>pH</a:t>
            </a:r>
            <a:r>
              <a:rPr kumimoji="0" lang="zh-CN" altLang="en-US" b="0" dirty="0">
                <a:latin typeface="+mj-ea"/>
                <a:ea typeface="+mj-ea"/>
              </a:rPr>
              <a:t>的仪器</a:t>
            </a:r>
            <a:endParaRPr kumimoji="0" lang="en-US" altLang="zh-CN" b="0" dirty="0">
              <a:latin typeface="+mj-ea"/>
              <a:ea typeface="+mj-ea"/>
            </a:endParaRPr>
          </a:p>
          <a:p>
            <a:pPr algn="ctr">
              <a:lnSpc>
                <a:spcPct val="140000"/>
              </a:lnSpc>
              <a:defRPr/>
            </a:pPr>
            <a:r>
              <a:rPr kumimoji="0" lang="zh-CN" altLang="en-US" b="0" dirty="0">
                <a:solidFill>
                  <a:schemeClr val="accent2">
                    <a:lumMod val="50000"/>
                  </a:schemeClr>
                </a:solidFill>
                <a:latin typeface="+mj-ea"/>
                <a:ea typeface="+mj-ea"/>
              </a:rPr>
              <a:t>左</a:t>
            </a:r>
            <a:r>
              <a:rPr kumimoji="0" lang="en-US" altLang="zh-CN" b="0" dirty="0">
                <a:solidFill>
                  <a:schemeClr val="accent2">
                    <a:lumMod val="50000"/>
                  </a:schemeClr>
                </a:solidFill>
                <a:latin typeface="+mj-ea"/>
                <a:ea typeface="+mj-ea"/>
              </a:rPr>
              <a:t>: </a:t>
            </a:r>
            <a:r>
              <a:rPr kumimoji="0" lang="zh-CN" altLang="en-US" b="0" dirty="0">
                <a:solidFill>
                  <a:schemeClr val="accent2">
                    <a:lumMod val="50000"/>
                  </a:schemeClr>
                </a:solidFill>
                <a:latin typeface="+mj-ea"/>
                <a:ea typeface="+mj-ea"/>
              </a:rPr>
              <a:t>橘子汁</a:t>
            </a:r>
            <a:r>
              <a:rPr kumimoji="0" lang="en-US" altLang="zh-CN" b="0" dirty="0">
                <a:solidFill>
                  <a:schemeClr val="accent2">
                    <a:lumMod val="50000"/>
                  </a:schemeClr>
                </a:solidFill>
                <a:latin typeface="+mj-ea"/>
                <a:ea typeface="+mj-ea"/>
              </a:rPr>
              <a:t>; </a:t>
            </a:r>
            <a:r>
              <a:rPr kumimoji="0" lang="zh-CN" altLang="en-US" b="0" dirty="0">
                <a:solidFill>
                  <a:schemeClr val="accent2">
                    <a:lumMod val="50000"/>
                  </a:schemeClr>
                </a:solidFill>
                <a:latin typeface="+mj-ea"/>
                <a:ea typeface="+mj-ea"/>
              </a:rPr>
              <a:t>右：柠檬汁</a:t>
            </a:r>
            <a:endParaRPr kumimoji="0" lang="en-US" altLang="zh-CN" b="0" dirty="0">
              <a:solidFill>
                <a:schemeClr val="accent2">
                  <a:lumMod val="50000"/>
                </a:schemeClr>
              </a:solidFill>
              <a:latin typeface="+mj-ea"/>
              <a:ea typeface="+mj-ea"/>
            </a:endParaRPr>
          </a:p>
        </p:txBody>
      </p:sp>
      <p:sp>
        <p:nvSpPr>
          <p:cNvPr id="6" name="矩形 5"/>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8" name="页脚占位符 1"/>
          <p:cNvSpPr>
            <a:spLocks noGrp="1"/>
          </p:cNvSpPr>
          <p:nvPr>
            <p:ph type="ftr" sz="quarter" idx="10"/>
          </p:nvPr>
        </p:nvSpPr>
        <p:spPr>
          <a:xfrm>
            <a:off x="0" y="6553200"/>
            <a:ext cx="457200" cy="228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2371A666-4827-42C6-B7D7-4A6AC365699C}" type="slidenum">
              <a:rPr lang="zh-CN" altLang="en-US" sz="1400" smtClean="0"/>
              <a:pPr eaLnBrk="1" hangingPunct="1"/>
              <a:t>46</a:t>
            </a:fld>
            <a:endParaRPr lang="en-US" altLang="zh-CN" sz="1400" dirty="0"/>
          </a:p>
        </p:txBody>
      </p:sp>
      <p:sp>
        <p:nvSpPr>
          <p:cNvPr id="9" name="Rectangle 6">
            <a:extLst>
              <a:ext uri="{FF2B5EF4-FFF2-40B4-BE49-F238E27FC236}">
                <a16:creationId xmlns:a16="http://schemas.microsoft.com/office/drawing/2014/main" id="{F2D4DC96-99A5-1D45-93BA-5995B306E6D2}"/>
              </a:ext>
            </a:extLst>
          </p:cNvPr>
          <p:cNvSpPr>
            <a:spLocks noChangeArrowheads="1"/>
          </p:cNvSpPr>
          <p:nvPr/>
        </p:nvSpPr>
        <p:spPr bwMode="auto">
          <a:xfrm>
            <a:off x="971674" y="122531"/>
            <a:ext cx="7128718" cy="762000"/>
          </a:xfrm>
          <a:prstGeom prst="rect">
            <a:avLst/>
          </a:prstGeom>
          <a:noFill/>
          <a:ln w="9525">
            <a:noFill/>
            <a:miter lim="800000"/>
            <a:headEnd/>
            <a:tailEnd/>
          </a:ln>
        </p:spPr>
        <p:txBody>
          <a:bodyPr anchor="ctr"/>
          <a:lstStyle/>
          <a:p>
            <a:pPr algn="ctr">
              <a:defRPr/>
            </a:pPr>
            <a:r>
              <a:rPr lang="zh-CN" altLang="en-US" sz="2800" dirty="0">
                <a:solidFill>
                  <a:schemeClr val="accent2">
                    <a:lumMod val="50000"/>
                  </a:schemeClr>
                </a:solidFill>
                <a:latin typeface="+mn-lt"/>
                <a:ea typeface="+mj-ea"/>
                <a:cs typeface="Arial" panose="020B0604020202020204" pitchFamily="34" charset="0"/>
              </a:rPr>
              <a:t>溶液酸度和碱度的常用表示法 </a:t>
            </a:r>
            <a:r>
              <a:rPr lang="en-US" altLang="zh-CN" sz="2800" dirty="0">
                <a:solidFill>
                  <a:schemeClr val="accent2">
                    <a:lumMod val="50000"/>
                  </a:schemeClr>
                </a:solidFill>
                <a:latin typeface="+mn-lt"/>
                <a:ea typeface="+mj-ea"/>
                <a:cs typeface="Arial" panose="020B0604020202020204" pitchFamily="34" charset="0"/>
              </a:rPr>
              <a:t>(pH</a:t>
            </a:r>
            <a:r>
              <a:rPr lang="zh-CN" altLang="en-US" sz="2800" dirty="0">
                <a:solidFill>
                  <a:schemeClr val="accent2">
                    <a:lumMod val="50000"/>
                  </a:schemeClr>
                </a:solidFill>
                <a:latin typeface="+mn-lt"/>
                <a:ea typeface="+mj-ea"/>
                <a:cs typeface="Arial" panose="020B0604020202020204" pitchFamily="34" charset="0"/>
              </a:rPr>
              <a:t>，</a:t>
            </a:r>
            <a:r>
              <a:rPr lang="en-US" altLang="zh-CN" sz="2800" dirty="0" err="1">
                <a:solidFill>
                  <a:schemeClr val="accent2">
                    <a:lumMod val="50000"/>
                  </a:schemeClr>
                </a:solidFill>
                <a:latin typeface="+mn-lt"/>
                <a:ea typeface="+mj-ea"/>
                <a:cs typeface="Arial" panose="020B0604020202020204" pitchFamily="34" charset="0"/>
              </a:rPr>
              <a:t>pOH</a:t>
            </a:r>
            <a:r>
              <a:rPr lang="en-US" altLang="zh-CN" sz="2800" dirty="0">
                <a:solidFill>
                  <a:schemeClr val="accent2">
                    <a:lumMod val="50000"/>
                  </a:schemeClr>
                </a:solidFill>
                <a:latin typeface="+mn-lt"/>
                <a:ea typeface="+mj-ea"/>
                <a:cs typeface="Arial" panose="020B0604020202020204" pitchFamily="34" charset="0"/>
              </a:rPr>
              <a:t>)</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Text Box 2"/>
          <p:cNvSpPr txBox="1">
            <a:spLocks noChangeArrowheads="1"/>
          </p:cNvSpPr>
          <p:nvPr/>
        </p:nvSpPr>
        <p:spPr bwMode="auto">
          <a:xfrm>
            <a:off x="2411413" y="1804318"/>
            <a:ext cx="2206625" cy="461963"/>
          </a:xfrm>
          <a:prstGeom prst="rect">
            <a:avLst/>
          </a:prstGeom>
          <a:noFill/>
          <a:ln w="9525">
            <a:noFill/>
            <a:miter lim="800000"/>
            <a:headEnd/>
            <a:tailEnd/>
          </a:ln>
          <a:effectLst/>
        </p:spPr>
        <p:txBody>
          <a:bodyPr wrap="none">
            <a:spAutoFit/>
          </a:bodyPr>
          <a:lstStyle/>
          <a:p>
            <a:pPr>
              <a:defRPr/>
            </a:pPr>
            <a:r>
              <a:rPr kumimoji="0" lang="en-US" altLang="zh-CN" dirty="0"/>
              <a:t>[</a:t>
            </a:r>
            <a:r>
              <a:rPr kumimoji="0" lang="en-US" altLang="zh-CN" dirty="0" err="1"/>
              <a:t>H</a:t>
            </a:r>
            <a:r>
              <a:rPr kumimoji="0" lang="en-US" altLang="zh-CN" baseline="-25000" dirty="0" err="1"/>
              <a:t>3</a:t>
            </a:r>
            <a:r>
              <a:rPr kumimoji="0" lang="en-US" altLang="zh-CN" dirty="0" err="1"/>
              <a:t>O</a:t>
            </a:r>
            <a:r>
              <a:rPr kumimoji="0" lang="en-US" altLang="zh-CN" baseline="30000" dirty="0">
                <a:sym typeface="Symbol" pitchFamily="18" charset="2"/>
              </a:rPr>
              <a:t></a:t>
            </a:r>
            <a:r>
              <a:rPr kumimoji="0" lang="en-US" altLang="zh-CN" dirty="0"/>
              <a:t>] = [OH</a:t>
            </a:r>
            <a:r>
              <a:rPr kumimoji="0" lang="en-US" altLang="zh-CN" baseline="30000" dirty="0">
                <a:sym typeface="Symbol" pitchFamily="18" charset="2"/>
              </a:rPr>
              <a:t></a:t>
            </a:r>
            <a:r>
              <a:rPr kumimoji="0" lang="en-US" altLang="zh-CN" dirty="0"/>
              <a:t>]</a:t>
            </a:r>
          </a:p>
        </p:txBody>
      </p:sp>
      <p:sp>
        <p:nvSpPr>
          <p:cNvPr id="594947" name="Text Box 3"/>
          <p:cNvSpPr txBox="1">
            <a:spLocks noChangeArrowheads="1"/>
          </p:cNvSpPr>
          <p:nvPr/>
        </p:nvSpPr>
        <p:spPr bwMode="auto">
          <a:xfrm>
            <a:off x="2411413" y="2280568"/>
            <a:ext cx="2206625" cy="461963"/>
          </a:xfrm>
          <a:prstGeom prst="rect">
            <a:avLst/>
          </a:prstGeom>
          <a:noFill/>
          <a:ln w="9525">
            <a:noFill/>
            <a:miter lim="800000"/>
            <a:headEnd/>
            <a:tailEnd/>
          </a:ln>
          <a:effectLst/>
        </p:spPr>
        <p:txBody>
          <a:bodyPr wrap="none">
            <a:spAutoFit/>
          </a:bodyPr>
          <a:lstStyle/>
          <a:p>
            <a:pPr>
              <a:defRPr/>
            </a:pPr>
            <a:r>
              <a:rPr kumimoji="0" lang="en-US" altLang="zh-CN" dirty="0"/>
              <a:t>[</a:t>
            </a:r>
            <a:r>
              <a:rPr kumimoji="0" lang="en-US" altLang="zh-CN" dirty="0" err="1"/>
              <a:t>H</a:t>
            </a:r>
            <a:r>
              <a:rPr kumimoji="0" lang="en-US" altLang="zh-CN" baseline="-25000" dirty="0" err="1"/>
              <a:t>3</a:t>
            </a:r>
            <a:r>
              <a:rPr kumimoji="0" lang="en-US" altLang="zh-CN" dirty="0" err="1"/>
              <a:t>O</a:t>
            </a:r>
            <a:r>
              <a:rPr kumimoji="0" lang="en-US" altLang="zh-CN" baseline="30000" dirty="0">
                <a:sym typeface="Symbol" pitchFamily="18" charset="2"/>
              </a:rPr>
              <a:t></a:t>
            </a:r>
            <a:r>
              <a:rPr kumimoji="0" lang="en-US" altLang="zh-CN" dirty="0"/>
              <a:t>] &gt; [OH</a:t>
            </a:r>
            <a:r>
              <a:rPr kumimoji="0" lang="en-US" altLang="zh-CN" baseline="30000" dirty="0">
                <a:sym typeface="Symbol" pitchFamily="18" charset="2"/>
              </a:rPr>
              <a:t></a:t>
            </a:r>
            <a:r>
              <a:rPr kumimoji="0" lang="en-US" altLang="zh-CN" dirty="0"/>
              <a:t>]</a:t>
            </a:r>
          </a:p>
        </p:txBody>
      </p:sp>
      <p:sp>
        <p:nvSpPr>
          <p:cNvPr id="594948" name="Text Box 4"/>
          <p:cNvSpPr txBox="1">
            <a:spLocks noChangeArrowheads="1"/>
          </p:cNvSpPr>
          <p:nvPr/>
        </p:nvSpPr>
        <p:spPr bwMode="auto">
          <a:xfrm>
            <a:off x="2411413" y="2756818"/>
            <a:ext cx="2206625" cy="461963"/>
          </a:xfrm>
          <a:prstGeom prst="rect">
            <a:avLst/>
          </a:prstGeom>
          <a:noFill/>
          <a:ln w="9525">
            <a:noFill/>
            <a:miter lim="800000"/>
            <a:headEnd/>
            <a:tailEnd/>
          </a:ln>
          <a:effectLst/>
        </p:spPr>
        <p:txBody>
          <a:bodyPr wrap="none">
            <a:spAutoFit/>
          </a:bodyPr>
          <a:lstStyle/>
          <a:p>
            <a:pPr>
              <a:defRPr/>
            </a:pPr>
            <a:r>
              <a:rPr kumimoji="0" lang="en-US" altLang="zh-CN" dirty="0"/>
              <a:t>[</a:t>
            </a:r>
            <a:r>
              <a:rPr kumimoji="0" lang="en-US" altLang="zh-CN" dirty="0" err="1"/>
              <a:t>H</a:t>
            </a:r>
            <a:r>
              <a:rPr kumimoji="0" lang="en-US" altLang="zh-CN" baseline="-25000" dirty="0" err="1"/>
              <a:t>3</a:t>
            </a:r>
            <a:r>
              <a:rPr kumimoji="0" lang="en-US" altLang="zh-CN" dirty="0" err="1"/>
              <a:t>O</a:t>
            </a:r>
            <a:r>
              <a:rPr kumimoji="0" lang="en-US" altLang="zh-CN" baseline="30000" dirty="0">
                <a:sym typeface="Symbol" pitchFamily="18" charset="2"/>
              </a:rPr>
              <a:t></a:t>
            </a:r>
            <a:r>
              <a:rPr kumimoji="0" lang="en-US" altLang="zh-CN" dirty="0"/>
              <a:t>] &lt; [OH</a:t>
            </a:r>
            <a:r>
              <a:rPr kumimoji="0" lang="en-US" altLang="zh-CN" baseline="30000" dirty="0">
                <a:sym typeface="Symbol" pitchFamily="18" charset="2"/>
              </a:rPr>
              <a:t></a:t>
            </a:r>
            <a:r>
              <a:rPr kumimoji="0" lang="en-US" altLang="zh-CN" dirty="0"/>
              <a:t>]</a:t>
            </a:r>
          </a:p>
        </p:txBody>
      </p:sp>
      <p:sp>
        <p:nvSpPr>
          <p:cNvPr id="594949" name="Text Box 5"/>
          <p:cNvSpPr txBox="1">
            <a:spLocks noChangeArrowheads="1"/>
          </p:cNvSpPr>
          <p:nvPr/>
        </p:nvSpPr>
        <p:spPr bwMode="auto">
          <a:xfrm>
            <a:off x="1223888" y="1418556"/>
            <a:ext cx="803425" cy="461665"/>
          </a:xfrm>
          <a:prstGeom prst="rect">
            <a:avLst/>
          </a:prstGeom>
          <a:noFill/>
          <a:ln w="9525">
            <a:noFill/>
            <a:miter lim="800000"/>
            <a:headEnd/>
            <a:tailEnd/>
          </a:ln>
          <a:effectLst/>
        </p:spPr>
        <p:txBody>
          <a:bodyPr wrap="none">
            <a:spAutoFit/>
          </a:bodyPr>
          <a:lstStyle/>
          <a:p>
            <a:pPr algn="ctr">
              <a:defRPr/>
            </a:pPr>
            <a:r>
              <a:rPr kumimoji="0" lang="zh-CN" altLang="en-US" u="sng" dirty="0"/>
              <a:t>溶液</a:t>
            </a:r>
            <a:endParaRPr kumimoji="0" lang="en-US" altLang="zh-CN" u="sng" dirty="0"/>
          </a:p>
        </p:txBody>
      </p:sp>
      <p:sp>
        <p:nvSpPr>
          <p:cNvPr id="594950" name="Text Box 6"/>
          <p:cNvSpPr txBox="1">
            <a:spLocks noChangeArrowheads="1"/>
          </p:cNvSpPr>
          <p:nvPr/>
        </p:nvSpPr>
        <p:spPr bwMode="auto">
          <a:xfrm>
            <a:off x="1199284" y="1804318"/>
            <a:ext cx="803425" cy="461665"/>
          </a:xfrm>
          <a:prstGeom prst="rect">
            <a:avLst/>
          </a:prstGeom>
          <a:noFill/>
          <a:ln w="9525">
            <a:noFill/>
            <a:miter lim="800000"/>
            <a:headEnd/>
            <a:tailEnd/>
          </a:ln>
          <a:effectLst/>
        </p:spPr>
        <p:txBody>
          <a:bodyPr wrap="none">
            <a:spAutoFit/>
          </a:bodyPr>
          <a:lstStyle/>
          <a:p>
            <a:pPr algn="ctr">
              <a:defRPr/>
            </a:pPr>
            <a:r>
              <a:rPr kumimoji="0" lang="zh-CN" altLang="en-US" dirty="0"/>
              <a:t>中性</a:t>
            </a:r>
            <a:endParaRPr kumimoji="0" lang="en-US" altLang="zh-CN" dirty="0"/>
          </a:p>
        </p:txBody>
      </p:sp>
      <p:sp>
        <p:nvSpPr>
          <p:cNvPr id="594951" name="Text Box 7"/>
          <p:cNvSpPr txBox="1">
            <a:spLocks noChangeArrowheads="1"/>
          </p:cNvSpPr>
          <p:nvPr/>
        </p:nvSpPr>
        <p:spPr bwMode="auto">
          <a:xfrm>
            <a:off x="1188965" y="2280568"/>
            <a:ext cx="803425" cy="461665"/>
          </a:xfrm>
          <a:prstGeom prst="rect">
            <a:avLst/>
          </a:prstGeom>
          <a:noFill/>
          <a:ln w="9525">
            <a:noFill/>
            <a:miter lim="800000"/>
            <a:headEnd/>
            <a:tailEnd/>
          </a:ln>
          <a:effectLst/>
        </p:spPr>
        <p:txBody>
          <a:bodyPr wrap="none">
            <a:spAutoFit/>
          </a:bodyPr>
          <a:lstStyle/>
          <a:p>
            <a:pPr algn="ctr">
              <a:defRPr/>
            </a:pPr>
            <a:r>
              <a:rPr kumimoji="0" lang="zh-CN" altLang="en-US" dirty="0"/>
              <a:t>酸性</a:t>
            </a:r>
            <a:endParaRPr kumimoji="0" lang="en-US" altLang="zh-CN" dirty="0"/>
          </a:p>
        </p:txBody>
      </p:sp>
      <p:sp>
        <p:nvSpPr>
          <p:cNvPr id="594952" name="Text Box 8"/>
          <p:cNvSpPr txBox="1">
            <a:spLocks noChangeArrowheads="1"/>
          </p:cNvSpPr>
          <p:nvPr/>
        </p:nvSpPr>
        <p:spPr bwMode="auto">
          <a:xfrm>
            <a:off x="1185788" y="2756818"/>
            <a:ext cx="803425" cy="461665"/>
          </a:xfrm>
          <a:prstGeom prst="rect">
            <a:avLst/>
          </a:prstGeom>
          <a:noFill/>
          <a:ln w="9525">
            <a:noFill/>
            <a:miter lim="800000"/>
            <a:headEnd/>
            <a:tailEnd/>
          </a:ln>
          <a:effectLst/>
        </p:spPr>
        <p:txBody>
          <a:bodyPr wrap="none">
            <a:spAutoFit/>
          </a:bodyPr>
          <a:lstStyle/>
          <a:p>
            <a:pPr algn="ctr">
              <a:defRPr/>
            </a:pPr>
            <a:r>
              <a:rPr kumimoji="0" lang="zh-CN" altLang="en-US" dirty="0"/>
              <a:t>碱性</a:t>
            </a:r>
            <a:endParaRPr kumimoji="0" lang="en-US" altLang="zh-CN" dirty="0"/>
          </a:p>
        </p:txBody>
      </p:sp>
      <p:sp>
        <p:nvSpPr>
          <p:cNvPr id="594953" name="Text Box 9"/>
          <p:cNvSpPr txBox="1">
            <a:spLocks noChangeArrowheads="1"/>
          </p:cNvSpPr>
          <p:nvPr/>
        </p:nvSpPr>
        <p:spPr bwMode="auto">
          <a:xfrm>
            <a:off x="4794250" y="1797968"/>
            <a:ext cx="2068513" cy="461963"/>
          </a:xfrm>
          <a:prstGeom prst="rect">
            <a:avLst/>
          </a:prstGeom>
          <a:noFill/>
          <a:ln w="9525">
            <a:noFill/>
            <a:miter lim="800000"/>
            <a:headEnd/>
            <a:tailEnd/>
          </a:ln>
          <a:effectLst/>
        </p:spPr>
        <p:txBody>
          <a:bodyPr wrap="none">
            <a:spAutoFit/>
          </a:bodyPr>
          <a:lstStyle/>
          <a:p>
            <a:pPr>
              <a:defRPr/>
            </a:pPr>
            <a:r>
              <a:rPr kumimoji="0" lang="en-US" altLang="zh-CN"/>
              <a:t>[H</a:t>
            </a:r>
            <a:r>
              <a:rPr kumimoji="0" lang="en-US" altLang="zh-CN" baseline="30000">
                <a:sym typeface="Symbol" pitchFamily="18" charset="2"/>
              </a:rPr>
              <a:t></a:t>
            </a:r>
            <a:r>
              <a:rPr kumimoji="0" lang="en-US" altLang="zh-CN"/>
              <a:t>] = 1 </a:t>
            </a:r>
            <a:r>
              <a:rPr kumimoji="0" lang="en-US" altLang="zh-CN">
                <a:sym typeface="Symbol" pitchFamily="18" charset="2"/>
              </a:rPr>
              <a:t></a:t>
            </a:r>
            <a:r>
              <a:rPr kumimoji="0" lang="en-US" altLang="zh-CN"/>
              <a:t> 10</a:t>
            </a:r>
            <a:r>
              <a:rPr kumimoji="0" lang="en-US" altLang="zh-CN" baseline="30000">
                <a:sym typeface="Symbol" pitchFamily="18" charset="2"/>
              </a:rPr>
              <a:t></a:t>
            </a:r>
            <a:r>
              <a:rPr kumimoji="0" lang="en-US" altLang="zh-CN" baseline="30000"/>
              <a:t>7</a:t>
            </a:r>
          </a:p>
        </p:txBody>
      </p:sp>
      <p:sp>
        <p:nvSpPr>
          <p:cNvPr id="594954" name="Text Box 10"/>
          <p:cNvSpPr txBox="1">
            <a:spLocks noChangeArrowheads="1"/>
          </p:cNvSpPr>
          <p:nvPr/>
        </p:nvSpPr>
        <p:spPr bwMode="auto">
          <a:xfrm>
            <a:off x="4794250" y="2267868"/>
            <a:ext cx="2068513" cy="461963"/>
          </a:xfrm>
          <a:prstGeom prst="rect">
            <a:avLst/>
          </a:prstGeom>
          <a:noFill/>
          <a:ln w="9525">
            <a:noFill/>
            <a:miter lim="800000"/>
            <a:headEnd/>
            <a:tailEnd/>
          </a:ln>
          <a:effectLst/>
        </p:spPr>
        <p:txBody>
          <a:bodyPr wrap="none">
            <a:spAutoFit/>
          </a:bodyPr>
          <a:lstStyle/>
          <a:p>
            <a:pPr>
              <a:defRPr/>
            </a:pPr>
            <a:r>
              <a:rPr kumimoji="0" lang="en-US" altLang="zh-CN"/>
              <a:t>[H</a:t>
            </a:r>
            <a:r>
              <a:rPr kumimoji="0" lang="en-US" altLang="zh-CN" baseline="30000">
                <a:sym typeface="Symbol" pitchFamily="18" charset="2"/>
              </a:rPr>
              <a:t></a:t>
            </a:r>
            <a:r>
              <a:rPr kumimoji="0" lang="en-US" altLang="zh-CN"/>
              <a:t>] &gt; 1 </a:t>
            </a:r>
            <a:r>
              <a:rPr kumimoji="0" lang="en-US" altLang="zh-CN">
                <a:sym typeface="Symbol" pitchFamily="18" charset="2"/>
              </a:rPr>
              <a:t></a:t>
            </a:r>
            <a:r>
              <a:rPr kumimoji="0" lang="en-US" altLang="zh-CN"/>
              <a:t> 10</a:t>
            </a:r>
            <a:r>
              <a:rPr kumimoji="0" lang="en-US" altLang="zh-CN" baseline="30000">
                <a:sym typeface="Symbol" pitchFamily="18" charset="2"/>
              </a:rPr>
              <a:t></a:t>
            </a:r>
            <a:r>
              <a:rPr kumimoji="0" lang="en-US" altLang="zh-CN" baseline="30000"/>
              <a:t>7</a:t>
            </a:r>
          </a:p>
        </p:txBody>
      </p:sp>
      <p:sp>
        <p:nvSpPr>
          <p:cNvPr id="594955" name="Text Box 11"/>
          <p:cNvSpPr txBox="1">
            <a:spLocks noChangeArrowheads="1"/>
          </p:cNvSpPr>
          <p:nvPr/>
        </p:nvSpPr>
        <p:spPr bwMode="auto">
          <a:xfrm>
            <a:off x="4799013" y="2750468"/>
            <a:ext cx="2068512" cy="461963"/>
          </a:xfrm>
          <a:prstGeom prst="rect">
            <a:avLst/>
          </a:prstGeom>
          <a:noFill/>
          <a:ln w="9525">
            <a:noFill/>
            <a:miter lim="800000"/>
            <a:headEnd/>
            <a:tailEnd/>
          </a:ln>
          <a:effectLst/>
        </p:spPr>
        <p:txBody>
          <a:bodyPr wrap="none">
            <a:spAutoFit/>
          </a:bodyPr>
          <a:lstStyle/>
          <a:p>
            <a:pPr>
              <a:defRPr/>
            </a:pPr>
            <a:r>
              <a:rPr kumimoji="0" lang="en-US" altLang="zh-CN"/>
              <a:t>[H</a:t>
            </a:r>
            <a:r>
              <a:rPr kumimoji="0" lang="en-US" altLang="zh-CN" baseline="30000">
                <a:sym typeface="Symbol" pitchFamily="18" charset="2"/>
              </a:rPr>
              <a:t></a:t>
            </a:r>
            <a:r>
              <a:rPr kumimoji="0" lang="en-US" altLang="zh-CN"/>
              <a:t>] &lt; 1 </a:t>
            </a:r>
            <a:r>
              <a:rPr kumimoji="0" lang="en-US" altLang="zh-CN">
                <a:sym typeface="Symbol" pitchFamily="18" charset="2"/>
              </a:rPr>
              <a:t></a:t>
            </a:r>
            <a:r>
              <a:rPr kumimoji="0" lang="en-US" altLang="zh-CN"/>
              <a:t> 10</a:t>
            </a:r>
            <a:r>
              <a:rPr kumimoji="0" lang="en-US" altLang="zh-CN" baseline="30000">
                <a:sym typeface="Symbol" pitchFamily="18" charset="2"/>
              </a:rPr>
              <a:t></a:t>
            </a:r>
            <a:r>
              <a:rPr kumimoji="0" lang="en-US" altLang="zh-CN" baseline="30000"/>
              <a:t>7</a:t>
            </a:r>
          </a:p>
        </p:txBody>
      </p:sp>
      <p:sp>
        <p:nvSpPr>
          <p:cNvPr id="594956" name="Text Box 12"/>
          <p:cNvSpPr txBox="1">
            <a:spLocks noChangeArrowheads="1"/>
          </p:cNvSpPr>
          <p:nvPr/>
        </p:nvSpPr>
        <p:spPr bwMode="auto">
          <a:xfrm>
            <a:off x="7366000" y="1804318"/>
            <a:ext cx="1077913" cy="461963"/>
          </a:xfrm>
          <a:prstGeom prst="rect">
            <a:avLst/>
          </a:prstGeom>
          <a:noFill/>
          <a:ln w="9525">
            <a:noFill/>
            <a:miter lim="800000"/>
            <a:headEnd/>
            <a:tailEnd/>
          </a:ln>
          <a:effectLst/>
        </p:spPr>
        <p:txBody>
          <a:bodyPr wrap="none">
            <a:spAutoFit/>
          </a:bodyPr>
          <a:lstStyle/>
          <a:p>
            <a:pPr>
              <a:defRPr/>
            </a:pPr>
            <a:r>
              <a:rPr kumimoji="0" lang="en-US" altLang="zh-CN"/>
              <a:t>pH = 7</a:t>
            </a:r>
          </a:p>
        </p:txBody>
      </p:sp>
      <p:sp>
        <p:nvSpPr>
          <p:cNvPr id="594957" name="Text Box 13"/>
          <p:cNvSpPr txBox="1">
            <a:spLocks noChangeArrowheads="1"/>
          </p:cNvSpPr>
          <p:nvPr/>
        </p:nvSpPr>
        <p:spPr bwMode="auto">
          <a:xfrm>
            <a:off x="7366000" y="2274218"/>
            <a:ext cx="1077913" cy="461963"/>
          </a:xfrm>
          <a:prstGeom prst="rect">
            <a:avLst/>
          </a:prstGeom>
          <a:noFill/>
          <a:ln w="9525">
            <a:noFill/>
            <a:miter lim="800000"/>
            <a:headEnd/>
            <a:tailEnd/>
          </a:ln>
          <a:effectLst/>
        </p:spPr>
        <p:txBody>
          <a:bodyPr wrap="none">
            <a:spAutoFit/>
          </a:bodyPr>
          <a:lstStyle/>
          <a:p>
            <a:pPr>
              <a:defRPr/>
            </a:pPr>
            <a:r>
              <a:rPr kumimoji="0" lang="en-US" altLang="zh-CN"/>
              <a:t>pH &lt; 7</a:t>
            </a:r>
          </a:p>
        </p:txBody>
      </p:sp>
      <p:sp>
        <p:nvSpPr>
          <p:cNvPr id="594958" name="Text Box 14"/>
          <p:cNvSpPr txBox="1">
            <a:spLocks noChangeArrowheads="1"/>
          </p:cNvSpPr>
          <p:nvPr/>
        </p:nvSpPr>
        <p:spPr bwMode="auto">
          <a:xfrm>
            <a:off x="7366000" y="2756818"/>
            <a:ext cx="1077913" cy="461963"/>
          </a:xfrm>
          <a:prstGeom prst="rect">
            <a:avLst/>
          </a:prstGeom>
          <a:noFill/>
          <a:ln w="9525">
            <a:noFill/>
            <a:miter lim="800000"/>
            <a:headEnd/>
            <a:tailEnd/>
          </a:ln>
          <a:effectLst/>
        </p:spPr>
        <p:txBody>
          <a:bodyPr wrap="none">
            <a:spAutoFit/>
          </a:bodyPr>
          <a:lstStyle/>
          <a:p>
            <a:pPr>
              <a:defRPr/>
            </a:pPr>
            <a:r>
              <a:rPr kumimoji="0" lang="en-US" altLang="zh-CN"/>
              <a:t>pH &gt; 7</a:t>
            </a:r>
          </a:p>
        </p:txBody>
      </p:sp>
      <p:sp>
        <p:nvSpPr>
          <p:cNvPr id="594959" name="Text Box 15"/>
          <p:cNvSpPr txBox="1">
            <a:spLocks noChangeArrowheads="1"/>
          </p:cNvSpPr>
          <p:nvPr/>
        </p:nvSpPr>
        <p:spPr bwMode="auto">
          <a:xfrm>
            <a:off x="5409161" y="1340768"/>
            <a:ext cx="838691" cy="461665"/>
          </a:xfrm>
          <a:prstGeom prst="rect">
            <a:avLst/>
          </a:prstGeom>
          <a:noFill/>
          <a:ln w="9525">
            <a:noFill/>
            <a:miter lim="800000"/>
            <a:headEnd/>
            <a:tailEnd/>
          </a:ln>
          <a:effectLst/>
        </p:spPr>
        <p:txBody>
          <a:bodyPr wrap="none">
            <a:spAutoFit/>
          </a:bodyPr>
          <a:lstStyle/>
          <a:p>
            <a:pPr algn="ctr">
              <a:defRPr/>
            </a:pPr>
            <a:r>
              <a:rPr kumimoji="0" lang="en-US" altLang="zh-CN" u="sng" dirty="0"/>
              <a:t>25</a:t>
            </a:r>
            <a:r>
              <a:rPr kumimoji="0" lang="en-US" altLang="zh-CN" u="sng" dirty="0">
                <a:sym typeface="Symbol" pitchFamily="18" charset="2"/>
              </a:rPr>
              <a:t></a:t>
            </a:r>
            <a:r>
              <a:rPr kumimoji="0" lang="en-US" altLang="zh-CN" u="sng" dirty="0"/>
              <a:t>C</a:t>
            </a:r>
          </a:p>
        </p:txBody>
      </p:sp>
      <p:pic>
        <p:nvPicPr>
          <p:cNvPr id="56337" name="Picture 16"/>
          <p:cNvPicPr>
            <a:picLocks noChangeAspect="1" noChangeArrowheads="1"/>
          </p:cNvPicPr>
          <p:nvPr/>
        </p:nvPicPr>
        <p:blipFill>
          <a:blip r:embed="rId2">
            <a:lum bright="-24000" contrast="24000"/>
            <a:extLst>
              <a:ext uri="{28A0092B-C50C-407E-A947-70E740481C1C}">
                <a14:useLocalDpi xmlns:a14="http://schemas.microsoft.com/office/drawing/2010/main" val="0"/>
              </a:ext>
            </a:extLst>
          </a:blip>
          <a:srcRect b="2031"/>
          <a:stretch>
            <a:fillRect/>
          </a:stretch>
        </p:blipFill>
        <p:spPr bwMode="auto">
          <a:xfrm>
            <a:off x="2916486" y="3501008"/>
            <a:ext cx="3383706" cy="2861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矩形 17"/>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20" name="页脚占位符 1"/>
          <p:cNvSpPr>
            <a:spLocks noGrp="1"/>
          </p:cNvSpPr>
          <p:nvPr>
            <p:ph type="ftr" sz="quarter" idx="10"/>
          </p:nvPr>
        </p:nvSpPr>
        <p:spPr>
          <a:xfrm>
            <a:off x="0" y="6553200"/>
            <a:ext cx="457200" cy="228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2371A666-4827-42C6-B7D7-4A6AC365699C}" type="slidenum">
              <a:rPr lang="zh-CN" altLang="en-US" sz="1400" smtClean="0"/>
              <a:pPr eaLnBrk="1" hangingPunct="1"/>
              <a:t>47</a:t>
            </a:fld>
            <a:endParaRPr lang="en-US" altLang="zh-CN" sz="1400" dirty="0"/>
          </a:p>
        </p:txBody>
      </p:sp>
      <p:sp>
        <p:nvSpPr>
          <p:cNvPr id="21" name="Rectangle 6">
            <a:extLst>
              <a:ext uri="{FF2B5EF4-FFF2-40B4-BE49-F238E27FC236}">
                <a16:creationId xmlns:a16="http://schemas.microsoft.com/office/drawing/2014/main" id="{D55BAB39-4C74-4A41-9953-96A316307F75}"/>
              </a:ext>
            </a:extLst>
          </p:cNvPr>
          <p:cNvSpPr>
            <a:spLocks noChangeArrowheads="1"/>
          </p:cNvSpPr>
          <p:nvPr/>
        </p:nvSpPr>
        <p:spPr bwMode="auto">
          <a:xfrm>
            <a:off x="971674" y="122531"/>
            <a:ext cx="7128718" cy="762000"/>
          </a:xfrm>
          <a:prstGeom prst="rect">
            <a:avLst/>
          </a:prstGeom>
          <a:noFill/>
          <a:ln w="9525">
            <a:noFill/>
            <a:miter lim="800000"/>
            <a:headEnd/>
            <a:tailEnd/>
          </a:ln>
        </p:spPr>
        <p:txBody>
          <a:bodyPr anchor="ctr"/>
          <a:lstStyle/>
          <a:p>
            <a:pPr algn="ctr">
              <a:defRPr/>
            </a:pPr>
            <a:r>
              <a:rPr lang="zh-CN" altLang="en-US" sz="2800" dirty="0">
                <a:solidFill>
                  <a:schemeClr val="accent2">
                    <a:lumMod val="50000"/>
                  </a:schemeClr>
                </a:solidFill>
                <a:latin typeface="+mn-lt"/>
                <a:ea typeface="+mj-ea"/>
                <a:cs typeface="Arial" panose="020B0604020202020204" pitchFamily="34" charset="0"/>
              </a:rPr>
              <a:t>溶液酸度和碱度的常用表示法 </a:t>
            </a:r>
            <a:r>
              <a:rPr lang="en-US" altLang="zh-CN" sz="2800" dirty="0">
                <a:solidFill>
                  <a:schemeClr val="accent2">
                    <a:lumMod val="50000"/>
                  </a:schemeClr>
                </a:solidFill>
                <a:latin typeface="+mn-lt"/>
                <a:ea typeface="+mj-ea"/>
                <a:cs typeface="Arial" panose="020B0604020202020204" pitchFamily="34" charset="0"/>
              </a:rPr>
              <a:t>(pH</a:t>
            </a:r>
            <a:r>
              <a:rPr lang="zh-CN" altLang="en-US" sz="2800" dirty="0">
                <a:solidFill>
                  <a:schemeClr val="accent2">
                    <a:lumMod val="50000"/>
                  </a:schemeClr>
                </a:solidFill>
                <a:latin typeface="+mn-lt"/>
                <a:ea typeface="+mj-ea"/>
                <a:cs typeface="Arial" panose="020B0604020202020204" pitchFamily="34" charset="0"/>
              </a:rPr>
              <a:t>，</a:t>
            </a:r>
            <a:r>
              <a:rPr lang="en-US" altLang="zh-CN" sz="2800" dirty="0" err="1">
                <a:solidFill>
                  <a:schemeClr val="accent2">
                    <a:lumMod val="50000"/>
                  </a:schemeClr>
                </a:solidFill>
                <a:latin typeface="+mn-lt"/>
                <a:ea typeface="+mj-ea"/>
                <a:cs typeface="Arial" panose="020B0604020202020204" pitchFamily="34" charset="0"/>
              </a:rPr>
              <a:t>pOH</a:t>
            </a:r>
            <a:r>
              <a:rPr lang="en-US" altLang="zh-CN" sz="2800" dirty="0">
                <a:solidFill>
                  <a:schemeClr val="accent2">
                    <a:lumMod val="50000"/>
                  </a:schemeClr>
                </a:solidFill>
                <a:latin typeface="+mn-lt"/>
                <a:ea typeface="+mj-ea"/>
                <a:cs typeface="Arial" panose="020B0604020202020204" pitchFamily="34" charset="0"/>
              </a:rPr>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7" name="Picture 2" descr="15_01"/>
          <p:cNvPicPr>
            <a:picLocks noChangeAspect="1" noChangeArrowheads="1"/>
          </p:cNvPicPr>
          <p:nvPr/>
        </p:nvPicPr>
        <p:blipFill>
          <a:blip r:embed="rId3">
            <a:extLst>
              <a:ext uri="{28A0092B-C50C-407E-A947-70E740481C1C}">
                <a14:useLocalDpi xmlns:a14="http://schemas.microsoft.com/office/drawing/2010/main" val="0"/>
              </a:ext>
            </a:extLst>
          </a:blip>
          <a:srcRect l="23373" t="5345" r="17168"/>
          <a:stretch>
            <a:fillRect/>
          </a:stretch>
        </p:blipFill>
        <p:spPr bwMode="auto">
          <a:xfrm>
            <a:off x="709944" y="1224135"/>
            <a:ext cx="2133864" cy="53277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5971" name="Picture 3"/>
          <p:cNvPicPr>
            <a:picLocks noChangeAspect="1" noChangeArrowheads="1"/>
          </p:cNvPicPr>
          <p:nvPr/>
        </p:nvPicPr>
        <p:blipFill>
          <a:blip r:embed="rId4" cstate="print">
            <a:lum bright="-24000" contrast="36000"/>
            <a:extLst>
              <a:ext uri="{28A0092B-C50C-407E-A947-70E740481C1C}">
                <a14:useLocalDpi xmlns:a14="http://schemas.microsoft.com/office/drawing/2010/main" val="0"/>
              </a:ext>
            </a:extLst>
          </a:blip>
          <a:srcRect t="1140"/>
          <a:stretch>
            <a:fillRect/>
          </a:stretch>
        </p:blipFill>
        <p:spPr bwMode="auto">
          <a:xfrm>
            <a:off x="3275856" y="1217766"/>
            <a:ext cx="2231628" cy="5303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5972" name="Text Box 4"/>
          <p:cNvSpPr txBox="1">
            <a:spLocks noChangeArrowheads="1"/>
          </p:cNvSpPr>
          <p:nvPr/>
        </p:nvSpPr>
        <p:spPr bwMode="auto">
          <a:xfrm>
            <a:off x="5724129" y="3137292"/>
            <a:ext cx="3097212" cy="1464632"/>
          </a:xfrm>
          <a:prstGeom prst="rect">
            <a:avLst/>
          </a:prstGeom>
          <a:noFill/>
          <a:ln w="9525">
            <a:noFill/>
            <a:miter lim="800000"/>
            <a:headEnd/>
            <a:tailEnd/>
          </a:ln>
          <a:effectLst/>
        </p:spPr>
        <p:txBody>
          <a:bodyPr>
            <a:spAutoFit/>
          </a:bodyPr>
          <a:lstStyle/>
          <a:p>
            <a:pPr algn="ctr">
              <a:lnSpc>
                <a:spcPct val="130000"/>
              </a:lnSpc>
              <a:defRPr/>
            </a:pPr>
            <a:r>
              <a:rPr kumimoji="0" lang="zh-CN" altLang="en-US" b="0" dirty="0">
                <a:latin typeface="+mj-ea"/>
                <a:ea typeface="+mj-ea"/>
              </a:rPr>
              <a:t>常见溶液的典型</a:t>
            </a:r>
            <a:r>
              <a:rPr kumimoji="0" lang="en-US" altLang="zh-CN" b="0" dirty="0">
                <a:latin typeface="+mj-ea"/>
                <a:ea typeface="+mj-ea"/>
              </a:rPr>
              <a:t>pH</a:t>
            </a:r>
            <a:r>
              <a:rPr kumimoji="0" lang="zh-CN" altLang="en-US" b="0" dirty="0">
                <a:latin typeface="+mj-ea"/>
                <a:ea typeface="+mj-ea"/>
              </a:rPr>
              <a:t>值范围。橙色的区域一般认为具有腐蚀性。</a:t>
            </a:r>
            <a:endParaRPr kumimoji="0" lang="en-US" altLang="zh-CN" b="0" dirty="0">
              <a:latin typeface="+mj-ea"/>
              <a:ea typeface="+mj-ea"/>
            </a:endParaRPr>
          </a:p>
        </p:txBody>
      </p:sp>
      <p:sp>
        <p:nvSpPr>
          <p:cNvPr id="6" name="矩形 5"/>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8" name="页脚占位符 1"/>
          <p:cNvSpPr>
            <a:spLocks noGrp="1"/>
          </p:cNvSpPr>
          <p:nvPr>
            <p:ph type="ftr" sz="quarter" idx="10"/>
          </p:nvPr>
        </p:nvSpPr>
        <p:spPr>
          <a:xfrm>
            <a:off x="0" y="6553200"/>
            <a:ext cx="457200" cy="228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2371A666-4827-42C6-B7D7-4A6AC365699C}" type="slidenum">
              <a:rPr lang="zh-CN" altLang="en-US" sz="1400" smtClean="0"/>
              <a:pPr eaLnBrk="1" hangingPunct="1"/>
              <a:t>48</a:t>
            </a:fld>
            <a:endParaRPr lang="en-US" altLang="zh-CN" sz="1400" dirty="0"/>
          </a:p>
        </p:txBody>
      </p:sp>
      <p:sp>
        <p:nvSpPr>
          <p:cNvPr id="9" name="Rectangle 6">
            <a:extLst>
              <a:ext uri="{FF2B5EF4-FFF2-40B4-BE49-F238E27FC236}">
                <a16:creationId xmlns:a16="http://schemas.microsoft.com/office/drawing/2014/main" id="{342A76F8-EDB7-ED4C-B9B0-DA47DA7B04D7}"/>
              </a:ext>
            </a:extLst>
          </p:cNvPr>
          <p:cNvSpPr>
            <a:spLocks noChangeArrowheads="1"/>
          </p:cNvSpPr>
          <p:nvPr/>
        </p:nvSpPr>
        <p:spPr bwMode="auto">
          <a:xfrm>
            <a:off x="971674" y="122531"/>
            <a:ext cx="7128718" cy="762000"/>
          </a:xfrm>
          <a:prstGeom prst="rect">
            <a:avLst/>
          </a:prstGeom>
          <a:noFill/>
          <a:ln w="9525">
            <a:noFill/>
            <a:miter lim="800000"/>
            <a:headEnd/>
            <a:tailEnd/>
          </a:ln>
        </p:spPr>
        <p:txBody>
          <a:bodyPr anchor="ctr"/>
          <a:lstStyle/>
          <a:p>
            <a:pPr algn="ctr">
              <a:defRPr/>
            </a:pPr>
            <a:r>
              <a:rPr lang="zh-CN" altLang="en-US" sz="2800" dirty="0">
                <a:solidFill>
                  <a:schemeClr val="accent2">
                    <a:lumMod val="50000"/>
                  </a:schemeClr>
                </a:solidFill>
                <a:latin typeface="+mn-lt"/>
                <a:ea typeface="+mj-ea"/>
                <a:cs typeface="Arial" panose="020B0604020202020204" pitchFamily="34" charset="0"/>
              </a:rPr>
              <a:t>溶液酸度和碱度的常用表示法 </a:t>
            </a:r>
            <a:r>
              <a:rPr lang="en-US" altLang="zh-CN" sz="2800" dirty="0">
                <a:solidFill>
                  <a:schemeClr val="accent2">
                    <a:lumMod val="50000"/>
                  </a:schemeClr>
                </a:solidFill>
                <a:latin typeface="+mn-lt"/>
                <a:ea typeface="+mj-ea"/>
                <a:cs typeface="Arial" panose="020B0604020202020204" pitchFamily="34" charset="0"/>
              </a:rPr>
              <a:t>(pH</a:t>
            </a:r>
            <a:r>
              <a:rPr lang="zh-CN" altLang="en-US" sz="2800" dirty="0">
                <a:solidFill>
                  <a:schemeClr val="accent2">
                    <a:lumMod val="50000"/>
                  </a:schemeClr>
                </a:solidFill>
                <a:latin typeface="+mn-lt"/>
                <a:ea typeface="+mj-ea"/>
                <a:cs typeface="Arial" panose="020B0604020202020204" pitchFamily="34" charset="0"/>
              </a:rPr>
              <a:t>，</a:t>
            </a:r>
            <a:r>
              <a:rPr lang="en-US" altLang="zh-CN" sz="2800" dirty="0" err="1">
                <a:solidFill>
                  <a:schemeClr val="accent2">
                    <a:lumMod val="50000"/>
                  </a:schemeClr>
                </a:solidFill>
                <a:latin typeface="+mn-lt"/>
                <a:ea typeface="+mj-ea"/>
                <a:cs typeface="Arial" panose="020B0604020202020204" pitchFamily="34" charset="0"/>
              </a:rPr>
              <a:t>pOH</a:t>
            </a:r>
            <a:r>
              <a:rPr lang="en-US" altLang="zh-CN" sz="2800" dirty="0">
                <a:solidFill>
                  <a:schemeClr val="accent2">
                    <a:lumMod val="50000"/>
                  </a:schemeClr>
                </a:solidFill>
                <a:latin typeface="+mn-lt"/>
                <a:ea typeface="+mj-ea"/>
                <a:cs typeface="Arial" panose="020B0604020202020204" pitchFamily="34" charset="0"/>
              </a:rPr>
              <a:t>)</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custDataLst>
              <p:tags r:id="rId2"/>
            </p:custDataLst>
          </p:nvPr>
        </p:nvSpPr>
        <p:spPr>
          <a:xfrm>
            <a:off x="575310" y="1340768"/>
            <a:ext cx="7743825" cy="1167692"/>
          </a:xfrm>
          <a:prstGeom prst="rect">
            <a:avLst/>
          </a:prstGeom>
          <a:noFill/>
          <a:ln w="12700">
            <a:noFill/>
          </a:ln>
        </p:spPr>
        <p:txBody>
          <a:bodyPr wrap="square" rtlCol="0" anchor="ctr">
            <a:spAutoFit/>
          </a:bodyPr>
          <a:lstStyle/>
          <a:p>
            <a:pPr lvl="0">
              <a:lnSpc>
                <a:spcPct val="150000"/>
              </a:lnSpc>
            </a:pPr>
            <a:r>
              <a:rPr lang="zh-CN" altLang="en-US" sz="2475" b="0" dirty="0">
                <a:solidFill>
                  <a:srgbClr val="000000"/>
                </a:solidFill>
                <a:latin typeface="+mn-lt"/>
                <a:ea typeface="+mj-ea"/>
              </a:rPr>
              <a:t>已知0.010 mol·L</a:t>
            </a:r>
            <a:r>
              <a:rPr lang="zh-CN" altLang="en-US" sz="2475" b="0" baseline="30000" dirty="0">
                <a:solidFill>
                  <a:srgbClr val="000000"/>
                </a:solidFill>
                <a:latin typeface="+mn-lt"/>
                <a:ea typeface="+mj-ea"/>
              </a:rPr>
              <a:t>-1</a:t>
            </a:r>
            <a:r>
              <a:rPr lang="zh-CN" altLang="en-US" sz="2475" b="0" dirty="0">
                <a:solidFill>
                  <a:srgbClr val="000000"/>
                </a:solidFill>
                <a:latin typeface="+mn-lt"/>
                <a:ea typeface="+mj-ea"/>
              </a:rPr>
              <a:t>某一元弱酸的 pH=4.55 ,则该酸的解离常数Ka为</a:t>
            </a:r>
          </a:p>
        </p:txBody>
      </p:sp>
      <p:sp>
        <p:nvSpPr>
          <p:cNvPr id="9" name="文本框 8"/>
          <p:cNvSpPr txBox="1"/>
          <p:nvPr>
            <p:custDataLst>
              <p:tags r:id="rId3"/>
            </p:custDataLst>
          </p:nvPr>
        </p:nvSpPr>
        <p:spPr>
          <a:xfrm>
            <a:off x="2009775" y="2980031"/>
            <a:ext cx="1481614" cy="415498"/>
          </a:xfrm>
          <a:prstGeom prst="rect">
            <a:avLst/>
          </a:prstGeom>
          <a:noFill/>
          <a:ln w="12700">
            <a:noFill/>
          </a:ln>
        </p:spPr>
        <p:txBody>
          <a:bodyPr wrap="square" rtlCol="0" anchor="ctr">
            <a:spAutoFit/>
          </a:bodyPr>
          <a:lstStyle/>
          <a:p>
            <a:pPr lvl="0" algn="l">
              <a:buNone/>
            </a:pPr>
            <a:r>
              <a:rPr lang="zh-CN" altLang="en-US" sz="2100">
                <a:solidFill>
                  <a:srgbClr val="000000"/>
                </a:solidFill>
                <a:latin typeface="微软雅黑" panose="020B0503020204020204" pitchFamily="34" charset="-122"/>
                <a:ea typeface="微软雅黑" panose="020B0503020204020204" pitchFamily="34" charset="-122"/>
              </a:rPr>
              <a:t>5.7×10</a:t>
            </a:r>
            <a:r>
              <a:rPr lang="zh-CN" altLang="en-US" sz="2100" baseline="30000">
                <a:solidFill>
                  <a:srgbClr val="000000"/>
                </a:solidFill>
                <a:latin typeface="微软雅黑" panose="020B0503020204020204" pitchFamily="34" charset="-122"/>
                <a:ea typeface="微软雅黑" panose="020B0503020204020204" pitchFamily="34" charset="-122"/>
              </a:rPr>
              <a:t>-6</a:t>
            </a:r>
          </a:p>
        </p:txBody>
      </p:sp>
      <p:sp>
        <p:nvSpPr>
          <p:cNvPr id="11" name="文本框 10"/>
          <p:cNvSpPr txBox="1"/>
          <p:nvPr>
            <p:custDataLst>
              <p:tags r:id="rId4"/>
            </p:custDataLst>
          </p:nvPr>
        </p:nvSpPr>
        <p:spPr>
          <a:xfrm>
            <a:off x="2009775" y="3622968"/>
            <a:ext cx="1481614" cy="415498"/>
          </a:xfrm>
          <a:prstGeom prst="rect">
            <a:avLst/>
          </a:prstGeom>
          <a:noFill/>
          <a:ln w="12700">
            <a:noFill/>
          </a:ln>
        </p:spPr>
        <p:txBody>
          <a:bodyPr wrap="square" rtlCol="0" anchor="ctr">
            <a:spAutoFit/>
          </a:bodyPr>
          <a:lstStyle/>
          <a:p>
            <a:pPr lvl="0" algn="l">
              <a:buNone/>
            </a:pPr>
            <a:r>
              <a:rPr lang="zh-CN" altLang="en-US" sz="2100">
                <a:solidFill>
                  <a:srgbClr val="000000"/>
                </a:solidFill>
                <a:latin typeface="微软雅黑" panose="020B0503020204020204" pitchFamily="34" charset="-122"/>
                <a:ea typeface="微软雅黑" panose="020B0503020204020204" pitchFamily="34" charset="-122"/>
              </a:rPr>
              <a:t>9.6×10</a:t>
            </a:r>
            <a:r>
              <a:rPr lang="zh-CN" altLang="en-US" sz="2100" baseline="30000">
                <a:solidFill>
                  <a:srgbClr val="000000"/>
                </a:solidFill>
                <a:latin typeface="微软雅黑" panose="020B0503020204020204" pitchFamily="34" charset="-122"/>
                <a:ea typeface="微软雅黑" panose="020B0503020204020204" pitchFamily="34" charset="-122"/>
              </a:rPr>
              <a:t>-7</a:t>
            </a:r>
          </a:p>
        </p:txBody>
      </p:sp>
      <p:sp>
        <p:nvSpPr>
          <p:cNvPr id="13" name="文本框 12"/>
          <p:cNvSpPr txBox="1"/>
          <p:nvPr>
            <p:custDataLst>
              <p:tags r:id="rId5"/>
            </p:custDataLst>
          </p:nvPr>
        </p:nvSpPr>
        <p:spPr>
          <a:xfrm>
            <a:off x="2009775" y="4265906"/>
            <a:ext cx="1481614" cy="415498"/>
          </a:xfrm>
          <a:prstGeom prst="rect">
            <a:avLst/>
          </a:prstGeom>
          <a:noFill/>
          <a:ln w="12700">
            <a:noFill/>
          </a:ln>
        </p:spPr>
        <p:txBody>
          <a:bodyPr wrap="square" rtlCol="0" anchor="ctr">
            <a:spAutoFit/>
          </a:bodyPr>
          <a:lstStyle/>
          <a:p>
            <a:pPr lvl="0" algn="l">
              <a:buNone/>
            </a:pPr>
            <a:r>
              <a:rPr lang="zh-CN" altLang="en-US" sz="2100">
                <a:solidFill>
                  <a:srgbClr val="000000"/>
                </a:solidFill>
                <a:latin typeface="微软雅黑" panose="020B0503020204020204" pitchFamily="34" charset="-122"/>
                <a:ea typeface="微软雅黑" panose="020B0503020204020204" pitchFamily="34" charset="-122"/>
              </a:rPr>
              <a:t>7.8×10</a:t>
            </a:r>
            <a:r>
              <a:rPr lang="zh-CN" altLang="en-US" sz="2100" baseline="30000">
                <a:solidFill>
                  <a:srgbClr val="000000"/>
                </a:solidFill>
                <a:latin typeface="微软雅黑" panose="020B0503020204020204" pitchFamily="34" charset="-122"/>
                <a:ea typeface="微软雅黑" panose="020B0503020204020204" pitchFamily="34" charset="-122"/>
              </a:rPr>
              <a:t>-8</a:t>
            </a:r>
          </a:p>
        </p:txBody>
      </p:sp>
      <p:sp>
        <p:nvSpPr>
          <p:cNvPr id="15" name="文本框 14"/>
          <p:cNvSpPr txBox="1"/>
          <p:nvPr>
            <p:custDataLst>
              <p:tags r:id="rId6"/>
            </p:custDataLst>
          </p:nvPr>
        </p:nvSpPr>
        <p:spPr>
          <a:xfrm>
            <a:off x="2009775" y="4908843"/>
            <a:ext cx="1481614" cy="415498"/>
          </a:xfrm>
          <a:prstGeom prst="rect">
            <a:avLst/>
          </a:prstGeom>
          <a:noFill/>
          <a:ln w="12700">
            <a:noFill/>
          </a:ln>
        </p:spPr>
        <p:txBody>
          <a:bodyPr wrap="square" rtlCol="0" anchor="ctr">
            <a:spAutoFit/>
          </a:bodyPr>
          <a:lstStyle/>
          <a:p>
            <a:pPr lvl="0" algn="l">
              <a:buNone/>
            </a:pPr>
            <a:r>
              <a:rPr lang="zh-CN" altLang="en-US" sz="2100">
                <a:solidFill>
                  <a:srgbClr val="000000"/>
                </a:solidFill>
                <a:latin typeface="微软雅黑" panose="020B0503020204020204" pitchFamily="34" charset="-122"/>
                <a:ea typeface="微软雅黑" panose="020B0503020204020204" pitchFamily="34" charset="-122"/>
              </a:rPr>
              <a:t>6.4×10</a:t>
            </a:r>
            <a:r>
              <a:rPr lang="zh-CN" altLang="en-US" sz="2100" baseline="30000">
                <a:solidFill>
                  <a:srgbClr val="000000"/>
                </a:solidFill>
                <a:latin typeface="微软雅黑" panose="020B0503020204020204" pitchFamily="34" charset="-122"/>
                <a:ea typeface="微软雅黑" panose="020B0503020204020204" pitchFamily="34" charset="-122"/>
              </a:rPr>
              <a:t>-9</a:t>
            </a:r>
          </a:p>
        </p:txBody>
      </p:sp>
      <p:sp>
        <p:nvSpPr>
          <p:cNvPr id="24" name="椭圆 23"/>
          <p:cNvSpPr>
            <a:spLocks noChangeAspect="1"/>
          </p:cNvSpPr>
          <p:nvPr>
            <p:custDataLst>
              <p:tags r:id="rId7"/>
            </p:custDataLst>
          </p:nvPr>
        </p:nvSpPr>
        <p:spPr>
          <a:xfrm>
            <a:off x="1178719" y="2995017"/>
            <a:ext cx="385763" cy="385763"/>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p>
        </p:txBody>
      </p:sp>
      <p:sp>
        <p:nvSpPr>
          <p:cNvPr id="25" name="椭圆 24"/>
          <p:cNvSpPr>
            <a:spLocks noChangeAspect="1"/>
          </p:cNvSpPr>
          <p:nvPr>
            <p:custDataLst>
              <p:tags r:id="rId8"/>
            </p:custDataLst>
          </p:nvPr>
        </p:nvSpPr>
        <p:spPr>
          <a:xfrm>
            <a:off x="1178719" y="3637954"/>
            <a:ext cx="385763"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p>
        </p:txBody>
      </p:sp>
      <p:sp>
        <p:nvSpPr>
          <p:cNvPr id="26" name="椭圆 25"/>
          <p:cNvSpPr>
            <a:spLocks noChangeAspect="1"/>
          </p:cNvSpPr>
          <p:nvPr>
            <p:custDataLst>
              <p:tags r:id="rId9"/>
            </p:custDataLst>
          </p:nvPr>
        </p:nvSpPr>
        <p:spPr>
          <a:xfrm>
            <a:off x="1178719" y="4280892"/>
            <a:ext cx="385763" cy="385763"/>
          </a:xfrm>
          <a:prstGeom prst="ellipse">
            <a:avLst/>
          </a:prstGeom>
          <a:solidFill>
            <a:schemeClr val="bg2"/>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p>
        </p:txBody>
      </p:sp>
      <p:sp>
        <p:nvSpPr>
          <p:cNvPr id="27" name="椭圆 26"/>
          <p:cNvSpPr>
            <a:spLocks noChangeAspect="1"/>
          </p:cNvSpPr>
          <p:nvPr>
            <p:custDataLst>
              <p:tags r:id="rId10"/>
            </p:custDataLst>
          </p:nvPr>
        </p:nvSpPr>
        <p:spPr>
          <a:xfrm>
            <a:off x="1178719" y="4923829"/>
            <a:ext cx="385763"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p>
        </p:txBody>
      </p:sp>
    </p:spTree>
    <p:custDataLst>
      <p:tags r:id="rId1"/>
    </p:custDataLst>
    <p:extLst>
      <p:ext uri="{BB962C8B-B14F-4D97-AF65-F5344CB8AC3E}">
        <p14:creationId xmlns:p14="http://schemas.microsoft.com/office/powerpoint/2010/main" val="1887893499"/>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251" name="Text Box 3"/>
          <p:cNvSpPr txBox="1">
            <a:spLocks noChangeArrowheads="1"/>
          </p:cNvSpPr>
          <p:nvPr/>
        </p:nvSpPr>
        <p:spPr bwMode="auto">
          <a:xfrm>
            <a:off x="734591" y="1124744"/>
            <a:ext cx="6789737" cy="523220"/>
          </a:xfrm>
          <a:prstGeom prst="rect">
            <a:avLst/>
          </a:prstGeom>
          <a:noFill/>
          <a:ln w="9525">
            <a:noFill/>
            <a:miter lim="800000"/>
            <a:headEnd/>
            <a:tailEnd/>
          </a:ln>
          <a:effectLst/>
        </p:spPr>
        <p:txBody>
          <a:bodyPr>
            <a:spAutoFit/>
          </a:bodyPr>
          <a:lstStyle/>
          <a:p>
            <a:pPr>
              <a:defRPr/>
            </a:pPr>
            <a:r>
              <a:rPr kumimoji="0" lang="zh-CN" altLang="en-US" sz="2800" b="0" dirty="0">
                <a:solidFill>
                  <a:srgbClr val="3333CC">
                    <a:lumMod val="50000"/>
                  </a:srgbClr>
                </a:solidFill>
                <a:latin typeface="Arial" pitchFamily="34" charset="0"/>
                <a:ea typeface="黑体"/>
                <a:cs typeface="Arial" pitchFamily="34" charset="0"/>
                <a:sym typeface="Symbol" pitchFamily="18" charset="2"/>
              </a:rPr>
              <a:t>酸碱理论发展简史</a:t>
            </a:r>
            <a:endParaRPr kumimoji="0" lang="zh-CN" altLang="en-US" sz="4000" b="0" dirty="0">
              <a:solidFill>
                <a:srgbClr val="3333CC">
                  <a:lumMod val="50000"/>
                </a:srgbClr>
              </a:solidFill>
              <a:latin typeface="Arial" pitchFamily="34" charset="0"/>
              <a:ea typeface="黑体"/>
              <a:cs typeface="Arial" pitchFamily="34" charset="0"/>
              <a:sym typeface="Symbol" pitchFamily="18" charset="2"/>
            </a:endParaRPr>
          </a:p>
        </p:txBody>
      </p:sp>
      <p:sp>
        <p:nvSpPr>
          <p:cNvPr id="565252" name="Text Box 4"/>
          <p:cNvSpPr txBox="1">
            <a:spLocks noChangeArrowheads="1"/>
          </p:cNvSpPr>
          <p:nvPr/>
        </p:nvSpPr>
        <p:spPr bwMode="auto">
          <a:xfrm>
            <a:off x="785813" y="1916832"/>
            <a:ext cx="7861300" cy="2709140"/>
          </a:xfrm>
          <a:prstGeom prst="rect">
            <a:avLst/>
          </a:prstGeom>
          <a:noFill/>
          <a:ln w="9525">
            <a:noFill/>
            <a:miter lim="800000"/>
            <a:headEnd/>
            <a:tailEnd/>
          </a:ln>
          <a:effectLst/>
        </p:spPr>
        <p:txBody>
          <a:bodyPr>
            <a:spAutoFit/>
          </a:bodyPr>
          <a:lstStyle/>
          <a:p>
            <a:pPr marL="457200" indent="-457200">
              <a:lnSpc>
                <a:spcPct val="120000"/>
              </a:lnSpc>
              <a:spcBef>
                <a:spcPct val="30000"/>
              </a:spcBef>
              <a:buAutoNum type="arabicParenR"/>
              <a:defRPr/>
            </a:pPr>
            <a:r>
              <a:rPr kumimoji="0" lang="zh-CN" altLang="en-US" b="0" dirty="0">
                <a:solidFill>
                  <a:srgbClr val="000000"/>
                </a:solidFill>
                <a:latin typeface="+mn-lt"/>
                <a:ea typeface="黑体"/>
                <a:cs typeface="Arial" pitchFamily="34" charset="0"/>
                <a:sym typeface="Symbol" pitchFamily="18" charset="2"/>
              </a:rPr>
              <a:t>酸碱的早期定义</a:t>
            </a:r>
            <a:endParaRPr kumimoji="0" lang="en-US" altLang="zh-CN" b="0" dirty="0">
              <a:solidFill>
                <a:srgbClr val="000000"/>
              </a:solidFill>
              <a:latin typeface="+mn-lt"/>
              <a:ea typeface="黑体"/>
              <a:cs typeface="Arial" pitchFamily="34" charset="0"/>
              <a:sym typeface="Symbol" pitchFamily="18" charset="2"/>
            </a:endParaRPr>
          </a:p>
          <a:p>
            <a:pPr marL="457200" indent="-457200">
              <a:lnSpc>
                <a:spcPct val="120000"/>
              </a:lnSpc>
              <a:spcBef>
                <a:spcPct val="30000"/>
              </a:spcBef>
              <a:buAutoNum type="arabicParenR"/>
              <a:defRPr/>
            </a:pPr>
            <a:r>
              <a:rPr kumimoji="0" lang="en-US" altLang="zh-CN" b="0" dirty="0">
                <a:solidFill>
                  <a:srgbClr val="000000"/>
                </a:solidFill>
                <a:latin typeface="+mn-lt"/>
                <a:ea typeface="黑体"/>
                <a:cs typeface="Arial" pitchFamily="34" charset="0"/>
                <a:sym typeface="Symbol" pitchFamily="18" charset="2"/>
              </a:rPr>
              <a:t>Arrhenius </a:t>
            </a:r>
            <a:r>
              <a:rPr kumimoji="0" lang="zh-CN" altLang="en-US" b="0" dirty="0">
                <a:solidFill>
                  <a:srgbClr val="000000"/>
                </a:solidFill>
                <a:latin typeface="+mn-lt"/>
                <a:ea typeface="黑体"/>
                <a:cs typeface="Arial" pitchFamily="34" charset="0"/>
                <a:sym typeface="Symbol" pitchFamily="18" charset="2"/>
              </a:rPr>
              <a:t>酸碱电离理论 </a:t>
            </a:r>
            <a:r>
              <a:rPr kumimoji="0" lang="en-US" altLang="zh-CN" b="0" dirty="0">
                <a:solidFill>
                  <a:srgbClr val="000000"/>
                </a:solidFill>
                <a:latin typeface="+mn-lt"/>
                <a:ea typeface="黑体"/>
                <a:cs typeface="Arial" pitchFamily="34" charset="0"/>
                <a:sym typeface="Symbol" pitchFamily="18" charset="2"/>
              </a:rPr>
              <a:t>(1887)</a:t>
            </a:r>
            <a:endParaRPr kumimoji="0" lang="en-US" altLang="zh-CN" sz="3600" b="0" dirty="0">
              <a:solidFill>
                <a:srgbClr val="000000"/>
              </a:solidFill>
              <a:latin typeface="+mn-lt"/>
              <a:ea typeface="黑体"/>
              <a:cs typeface="Arial" pitchFamily="34" charset="0"/>
              <a:sym typeface="Symbol" pitchFamily="18" charset="2"/>
            </a:endParaRPr>
          </a:p>
          <a:p>
            <a:pPr marL="288925" indent="-288925">
              <a:lnSpc>
                <a:spcPct val="120000"/>
              </a:lnSpc>
              <a:spcBef>
                <a:spcPct val="30000"/>
              </a:spcBef>
              <a:defRPr/>
            </a:pPr>
            <a:r>
              <a:rPr kumimoji="0" lang="en-US" altLang="zh-CN" b="0" dirty="0">
                <a:solidFill>
                  <a:srgbClr val="000000"/>
                </a:solidFill>
                <a:latin typeface="+mn-lt"/>
                <a:ea typeface="黑体"/>
                <a:cs typeface="Arial" pitchFamily="34" charset="0"/>
                <a:sym typeface="Symbol" pitchFamily="18" charset="2"/>
              </a:rPr>
              <a:t>3) </a:t>
            </a:r>
            <a:r>
              <a:rPr kumimoji="0" lang="zh-CN" altLang="en-US" b="0" dirty="0">
                <a:solidFill>
                  <a:srgbClr val="000000"/>
                </a:solidFill>
                <a:latin typeface="+mn-lt"/>
                <a:ea typeface="黑体"/>
                <a:cs typeface="Arial" pitchFamily="34" charset="0"/>
                <a:sym typeface="Symbol" pitchFamily="18" charset="2"/>
              </a:rPr>
              <a:t>  </a:t>
            </a:r>
            <a:r>
              <a:rPr kumimoji="0" lang="en-US" altLang="zh-CN" b="0" dirty="0" err="1">
                <a:solidFill>
                  <a:srgbClr val="000000"/>
                </a:solidFill>
                <a:latin typeface="+mn-lt"/>
                <a:ea typeface="黑体"/>
                <a:cs typeface="Arial" pitchFamily="34" charset="0"/>
                <a:sym typeface="Symbol" pitchFamily="18" charset="2"/>
              </a:rPr>
              <a:t>Brnsted-Lowry</a:t>
            </a:r>
            <a:r>
              <a:rPr kumimoji="0" lang="en-US" altLang="zh-CN" b="0" dirty="0">
                <a:solidFill>
                  <a:srgbClr val="000000"/>
                </a:solidFill>
                <a:latin typeface="+mn-lt"/>
                <a:ea typeface="黑体"/>
                <a:cs typeface="Arial" pitchFamily="34" charset="0"/>
                <a:sym typeface="Symbol" pitchFamily="18" charset="2"/>
              </a:rPr>
              <a:t> </a:t>
            </a:r>
            <a:r>
              <a:rPr kumimoji="0" lang="zh-CN" altLang="en-US" b="0" dirty="0">
                <a:solidFill>
                  <a:srgbClr val="000000"/>
                </a:solidFill>
                <a:latin typeface="+mn-lt"/>
                <a:ea typeface="黑体"/>
                <a:cs typeface="Arial" pitchFamily="34" charset="0"/>
                <a:sym typeface="Symbol" pitchFamily="18" charset="2"/>
              </a:rPr>
              <a:t>酸碱质子理论 </a:t>
            </a:r>
            <a:r>
              <a:rPr kumimoji="0" lang="en-US" altLang="zh-CN" b="0" dirty="0">
                <a:solidFill>
                  <a:srgbClr val="000000"/>
                </a:solidFill>
                <a:latin typeface="+mn-lt"/>
                <a:ea typeface="黑体"/>
                <a:cs typeface="Arial" pitchFamily="34" charset="0"/>
                <a:sym typeface="Symbol" pitchFamily="18" charset="2"/>
              </a:rPr>
              <a:t>(1923)</a:t>
            </a:r>
            <a:endParaRPr kumimoji="0" lang="en-US" altLang="zh-CN" sz="3600" b="0" dirty="0">
              <a:solidFill>
                <a:srgbClr val="000000"/>
              </a:solidFill>
              <a:latin typeface="+mn-lt"/>
              <a:ea typeface="黑体"/>
              <a:cs typeface="Arial" pitchFamily="34" charset="0"/>
              <a:sym typeface="Symbol" pitchFamily="18" charset="2"/>
            </a:endParaRPr>
          </a:p>
          <a:p>
            <a:pPr marL="288925" indent="-288925">
              <a:lnSpc>
                <a:spcPct val="120000"/>
              </a:lnSpc>
              <a:spcBef>
                <a:spcPct val="30000"/>
              </a:spcBef>
              <a:defRPr/>
            </a:pPr>
            <a:r>
              <a:rPr kumimoji="0" lang="en-US" altLang="zh-CN" b="0" dirty="0">
                <a:solidFill>
                  <a:srgbClr val="000000"/>
                </a:solidFill>
                <a:latin typeface="+mn-lt"/>
                <a:ea typeface="黑体"/>
                <a:cs typeface="Arial" pitchFamily="34" charset="0"/>
                <a:sym typeface="Symbol" pitchFamily="18" charset="2"/>
              </a:rPr>
              <a:t>4) </a:t>
            </a:r>
            <a:r>
              <a:rPr kumimoji="0" lang="zh-CN" altLang="en-US" b="0" dirty="0">
                <a:solidFill>
                  <a:srgbClr val="000000"/>
                </a:solidFill>
                <a:latin typeface="+mn-lt"/>
                <a:ea typeface="黑体"/>
                <a:cs typeface="Arial" pitchFamily="34" charset="0"/>
                <a:sym typeface="Symbol" pitchFamily="18" charset="2"/>
              </a:rPr>
              <a:t>  </a:t>
            </a:r>
            <a:r>
              <a:rPr kumimoji="0" lang="en-US" altLang="zh-CN" b="0" dirty="0">
                <a:solidFill>
                  <a:srgbClr val="000000"/>
                </a:solidFill>
                <a:latin typeface="+mn-lt"/>
                <a:ea typeface="黑体"/>
                <a:cs typeface="Arial" pitchFamily="34" charset="0"/>
                <a:sym typeface="Symbol" pitchFamily="18" charset="2"/>
              </a:rPr>
              <a:t>Lewis </a:t>
            </a:r>
            <a:r>
              <a:rPr kumimoji="0" lang="zh-CN" altLang="en-US" b="0" dirty="0">
                <a:solidFill>
                  <a:srgbClr val="000000"/>
                </a:solidFill>
                <a:latin typeface="+mn-lt"/>
                <a:ea typeface="黑体"/>
                <a:cs typeface="Arial" pitchFamily="34" charset="0"/>
                <a:sym typeface="Symbol" pitchFamily="18" charset="2"/>
              </a:rPr>
              <a:t>酸碱电子理论 </a:t>
            </a:r>
            <a:r>
              <a:rPr kumimoji="0" lang="en-US" altLang="zh-CN" b="0" dirty="0">
                <a:solidFill>
                  <a:srgbClr val="000000"/>
                </a:solidFill>
                <a:latin typeface="+mn-lt"/>
                <a:ea typeface="黑体"/>
                <a:cs typeface="Arial" pitchFamily="34" charset="0"/>
                <a:sym typeface="Symbol" pitchFamily="18" charset="2"/>
              </a:rPr>
              <a:t>(1923)</a:t>
            </a:r>
          </a:p>
          <a:p>
            <a:pPr marL="288925" indent="-288925">
              <a:lnSpc>
                <a:spcPct val="120000"/>
              </a:lnSpc>
              <a:spcBef>
                <a:spcPct val="30000"/>
              </a:spcBef>
              <a:defRPr/>
            </a:pPr>
            <a:r>
              <a:rPr kumimoji="0" lang="en-US" altLang="zh-CN" b="0" dirty="0">
                <a:solidFill>
                  <a:srgbClr val="000000"/>
                </a:solidFill>
                <a:latin typeface="+mn-lt"/>
                <a:ea typeface="黑体"/>
                <a:cs typeface="Arial" pitchFamily="34" charset="0"/>
                <a:sym typeface="Symbol" pitchFamily="18" charset="2"/>
              </a:rPr>
              <a:t>5) </a:t>
            </a:r>
            <a:r>
              <a:rPr kumimoji="0" lang="zh-CN" altLang="en-US" b="0" dirty="0">
                <a:solidFill>
                  <a:srgbClr val="000000"/>
                </a:solidFill>
                <a:latin typeface="+mn-lt"/>
                <a:ea typeface="黑体"/>
                <a:cs typeface="Arial" pitchFamily="34" charset="0"/>
                <a:sym typeface="Symbol" pitchFamily="18" charset="2"/>
              </a:rPr>
              <a:t>  </a:t>
            </a:r>
            <a:r>
              <a:rPr kumimoji="0" lang="en-US" altLang="zh-CN" b="0" dirty="0">
                <a:solidFill>
                  <a:srgbClr val="000000"/>
                </a:solidFill>
                <a:latin typeface="+mn-lt"/>
                <a:ea typeface="黑体"/>
                <a:cs typeface="Arial" pitchFamily="34" charset="0"/>
                <a:sym typeface="Symbol" pitchFamily="18" charset="2"/>
              </a:rPr>
              <a:t>Pearson </a:t>
            </a:r>
            <a:r>
              <a:rPr kumimoji="0" lang="zh-CN" altLang="en-US" b="0" dirty="0">
                <a:solidFill>
                  <a:srgbClr val="000000"/>
                </a:solidFill>
                <a:latin typeface="+mn-lt"/>
                <a:ea typeface="黑体"/>
                <a:cs typeface="Arial" pitchFamily="34" charset="0"/>
                <a:sym typeface="Symbol" pitchFamily="18" charset="2"/>
              </a:rPr>
              <a:t>软硬酸碱理论 </a:t>
            </a:r>
            <a:r>
              <a:rPr kumimoji="0" lang="en-US" altLang="zh-CN" b="0" dirty="0">
                <a:solidFill>
                  <a:srgbClr val="000000"/>
                </a:solidFill>
                <a:latin typeface="+mn-lt"/>
                <a:ea typeface="黑体"/>
                <a:cs typeface="Arial" pitchFamily="34" charset="0"/>
                <a:sym typeface="Symbol" pitchFamily="18" charset="2"/>
              </a:rPr>
              <a:t>(1963)</a:t>
            </a:r>
          </a:p>
        </p:txBody>
      </p:sp>
      <p:sp>
        <p:nvSpPr>
          <p:cNvPr id="5" name="页脚占位符 1"/>
          <p:cNvSpPr>
            <a:spLocks noGrp="1"/>
          </p:cNvSpPr>
          <p:nvPr>
            <p:ph type="ftr" sz="quarter" idx="10"/>
          </p:nvPr>
        </p:nvSpPr>
        <p:spPr>
          <a:xfrm>
            <a:off x="0" y="6553200"/>
            <a:ext cx="457200" cy="228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2371A666-4827-42C6-B7D7-4A6AC365699C}" type="slidenum">
              <a:rPr lang="zh-CN" altLang="en-US" sz="1400" smtClean="0"/>
              <a:pPr eaLnBrk="1" hangingPunct="1"/>
              <a:t>5</a:t>
            </a:fld>
            <a:endParaRPr lang="en-US" altLang="zh-CN" sz="1400" dirty="0"/>
          </a:p>
        </p:txBody>
      </p:sp>
      <p:sp>
        <p:nvSpPr>
          <p:cNvPr id="6" name="矩形 5"/>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7" name="Rectangle 6"/>
          <p:cNvSpPr>
            <a:spLocks noChangeArrowheads="1"/>
          </p:cNvSpPr>
          <p:nvPr/>
        </p:nvSpPr>
        <p:spPr bwMode="auto">
          <a:xfrm>
            <a:off x="755650" y="122531"/>
            <a:ext cx="7772400"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mn-lt"/>
                <a:ea typeface="黑体"/>
                <a:cs typeface="Arial" panose="020B0604020202020204" pitchFamily="34" charset="0"/>
              </a:rPr>
              <a:t>酸碱理论</a:t>
            </a:r>
          </a:p>
        </p:txBody>
      </p:sp>
    </p:spTree>
    <p:extLst>
      <p:ext uri="{BB962C8B-B14F-4D97-AF65-F5344CB8AC3E}">
        <p14:creationId xmlns:p14="http://schemas.microsoft.com/office/powerpoint/2010/main" val="36297636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custDataLst>
              <p:tags r:id="rId2"/>
            </p:custDataLst>
          </p:nvPr>
        </p:nvSpPr>
        <p:spPr>
          <a:xfrm>
            <a:off x="575310" y="1340768"/>
            <a:ext cx="7743825" cy="1167692"/>
          </a:xfrm>
          <a:prstGeom prst="rect">
            <a:avLst/>
          </a:prstGeom>
          <a:noFill/>
          <a:ln w="12700">
            <a:noFill/>
          </a:ln>
        </p:spPr>
        <p:txBody>
          <a:bodyPr wrap="square" rtlCol="0" anchor="ctr">
            <a:spAutoFit/>
          </a:bodyPr>
          <a:lstStyle/>
          <a:p>
            <a:pPr lvl="0" algn="l">
              <a:lnSpc>
                <a:spcPct val="150000"/>
              </a:lnSpc>
              <a:buNone/>
            </a:pPr>
            <a:r>
              <a:rPr lang="zh-CN" altLang="en-US" sz="2475" b="0" dirty="0">
                <a:solidFill>
                  <a:srgbClr val="000000"/>
                </a:solidFill>
                <a:latin typeface="+mn-lt"/>
                <a:ea typeface="+mj-ea"/>
              </a:rPr>
              <a:t>已知0.010 mol·L</a:t>
            </a:r>
            <a:r>
              <a:rPr lang="zh-CN" altLang="en-US" sz="2475" b="0" baseline="30000" dirty="0">
                <a:solidFill>
                  <a:srgbClr val="000000"/>
                </a:solidFill>
                <a:latin typeface="+mn-lt"/>
                <a:ea typeface="+mj-ea"/>
              </a:rPr>
              <a:t>-1</a:t>
            </a:r>
            <a:r>
              <a:rPr lang="zh-CN" altLang="en-US" sz="2475" b="0" dirty="0">
                <a:solidFill>
                  <a:srgbClr val="000000"/>
                </a:solidFill>
                <a:latin typeface="+mn-lt"/>
                <a:ea typeface="+mj-ea"/>
              </a:rPr>
              <a:t>某一元弱酸的 pH=4.55 ,则该酸的离解常数Ka为</a:t>
            </a:r>
          </a:p>
        </p:txBody>
      </p:sp>
      <p:sp>
        <p:nvSpPr>
          <p:cNvPr id="9" name="文本框 8"/>
          <p:cNvSpPr txBox="1"/>
          <p:nvPr>
            <p:custDataLst>
              <p:tags r:id="rId3"/>
            </p:custDataLst>
          </p:nvPr>
        </p:nvSpPr>
        <p:spPr>
          <a:xfrm>
            <a:off x="2009775" y="2980031"/>
            <a:ext cx="1481614" cy="415498"/>
          </a:xfrm>
          <a:prstGeom prst="rect">
            <a:avLst/>
          </a:prstGeom>
          <a:noFill/>
          <a:ln w="12700">
            <a:noFill/>
          </a:ln>
        </p:spPr>
        <p:txBody>
          <a:bodyPr wrap="square" rtlCol="0" anchor="ctr">
            <a:spAutoFit/>
          </a:bodyPr>
          <a:lstStyle/>
          <a:p>
            <a:pPr lvl="0" algn="l">
              <a:buNone/>
            </a:pPr>
            <a:r>
              <a:rPr lang="zh-CN" altLang="en-US" sz="2100">
                <a:solidFill>
                  <a:srgbClr val="000000"/>
                </a:solidFill>
                <a:latin typeface="微软雅黑" panose="020B0503020204020204" pitchFamily="34" charset="-122"/>
                <a:ea typeface="微软雅黑" panose="020B0503020204020204" pitchFamily="34" charset="-122"/>
              </a:rPr>
              <a:t>5.7×10</a:t>
            </a:r>
            <a:r>
              <a:rPr lang="zh-CN" altLang="en-US" sz="2100" baseline="30000">
                <a:solidFill>
                  <a:srgbClr val="000000"/>
                </a:solidFill>
                <a:latin typeface="微软雅黑" panose="020B0503020204020204" pitchFamily="34" charset="-122"/>
                <a:ea typeface="微软雅黑" panose="020B0503020204020204" pitchFamily="34" charset="-122"/>
              </a:rPr>
              <a:t>-6</a:t>
            </a:r>
          </a:p>
        </p:txBody>
      </p:sp>
      <p:sp>
        <p:nvSpPr>
          <p:cNvPr id="11" name="文本框 10"/>
          <p:cNvSpPr txBox="1"/>
          <p:nvPr>
            <p:custDataLst>
              <p:tags r:id="rId4"/>
            </p:custDataLst>
          </p:nvPr>
        </p:nvSpPr>
        <p:spPr>
          <a:xfrm>
            <a:off x="2009775" y="3622968"/>
            <a:ext cx="1481614" cy="415498"/>
          </a:xfrm>
          <a:prstGeom prst="rect">
            <a:avLst/>
          </a:prstGeom>
          <a:noFill/>
          <a:ln w="12700">
            <a:noFill/>
          </a:ln>
        </p:spPr>
        <p:txBody>
          <a:bodyPr wrap="square" rtlCol="0" anchor="ctr">
            <a:spAutoFit/>
          </a:bodyPr>
          <a:lstStyle/>
          <a:p>
            <a:pPr lvl="0" algn="l">
              <a:buNone/>
            </a:pPr>
            <a:r>
              <a:rPr lang="zh-CN" altLang="en-US" sz="2100">
                <a:solidFill>
                  <a:srgbClr val="000000"/>
                </a:solidFill>
                <a:latin typeface="微软雅黑" panose="020B0503020204020204" pitchFamily="34" charset="-122"/>
                <a:ea typeface="微软雅黑" panose="020B0503020204020204" pitchFamily="34" charset="-122"/>
              </a:rPr>
              <a:t>9.6×10</a:t>
            </a:r>
            <a:r>
              <a:rPr lang="zh-CN" altLang="en-US" sz="2100" baseline="30000">
                <a:solidFill>
                  <a:srgbClr val="000000"/>
                </a:solidFill>
                <a:latin typeface="微软雅黑" panose="020B0503020204020204" pitchFamily="34" charset="-122"/>
                <a:ea typeface="微软雅黑" panose="020B0503020204020204" pitchFamily="34" charset="-122"/>
              </a:rPr>
              <a:t>-7</a:t>
            </a:r>
          </a:p>
        </p:txBody>
      </p:sp>
      <p:sp>
        <p:nvSpPr>
          <p:cNvPr id="13" name="文本框 12"/>
          <p:cNvSpPr txBox="1"/>
          <p:nvPr>
            <p:custDataLst>
              <p:tags r:id="rId5"/>
            </p:custDataLst>
          </p:nvPr>
        </p:nvSpPr>
        <p:spPr>
          <a:xfrm>
            <a:off x="2009775" y="4265906"/>
            <a:ext cx="1481614" cy="415498"/>
          </a:xfrm>
          <a:prstGeom prst="rect">
            <a:avLst/>
          </a:prstGeom>
          <a:noFill/>
          <a:ln w="12700">
            <a:noFill/>
          </a:ln>
        </p:spPr>
        <p:txBody>
          <a:bodyPr wrap="square" rtlCol="0" anchor="ctr">
            <a:spAutoFit/>
          </a:bodyPr>
          <a:lstStyle/>
          <a:p>
            <a:pPr lvl="0" algn="l">
              <a:buNone/>
            </a:pPr>
            <a:r>
              <a:rPr lang="zh-CN" altLang="en-US" sz="2100">
                <a:solidFill>
                  <a:srgbClr val="000000"/>
                </a:solidFill>
                <a:latin typeface="微软雅黑" panose="020B0503020204020204" pitchFamily="34" charset="-122"/>
                <a:ea typeface="微软雅黑" panose="020B0503020204020204" pitchFamily="34" charset="-122"/>
              </a:rPr>
              <a:t>7.8×10</a:t>
            </a:r>
            <a:r>
              <a:rPr lang="zh-CN" altLang="en-US" sz="2100" baseline="30000">
                <a:solidFill>
                  <a:srgbClr val="000000"/>
                </a:solidFill>
                <a:latin typeface="微软雅黑" panose="020B0503020204020204" pitchFamily="34" charset="-122"/>
                <a:ea typeface="微软雅黑" panose="020B0503020204020204" pitchFamily="34" charset="-122"/>
              </a:rPr>
              <a:t>-8</a:t>
            </a:r>
          </a:p>
        </p:txBody>
      </p:sp>
      <p:sp>
        <p:nvSpPr>
          <p:cNvPr id="15" name="文本框 14"/>
          <p:cNvSpPr txBox="1"/>
          <p:nvPr>
            <p:custDataLst>
              <p:tags r:id="rId6"/>
            </p:custDataLst>
          </p:nvPr>
        </p:nvSpPr>
        <p:spPr>
          <a:xfrm>
            <a:off x="2009775" y="4908843"/>
            <a:ext cx="1481614" cy="415498"/>
          </a:xfrm>
          <a:prstGeom prst="rect">
            <a:avLst/>
          </a:prstGeom>
          <a:noFill/>
          <a:ln w="12700">
            <a:noFill/>
          </a:ln>
        </p:spPr>
        <p:txBody>
          <a:bodyPr wrap="square" rtlCol="0" anchor="ctr">
            <a:spAutoFit/>
          </a:bodyPr>
          <a:lstStyle/>
          <a:p>
            <a:pPr lvl="0" algn="l">
              <a:buNone/>
            </a:pPr>
            <a:r>
              <a:rPr lang="zh-CN" altLang="en-US" sz="2100">
                <a:solidFill>
                  <a:srgbClr val="000000"/>
                </a:solidFill>
                <a:latin typeface="微软雅黑" panose="020B0503020204020204" pitchFamily="34" charset="-122"/>
                <a:ea typeface="微软雅黑" panose="020B0503020204020204" pitchFamily="34" charset="-122"/>
              </a:rPr>
              <a:t>6.4×10</a:t>
            </a:r>
            <a:r>
              <a:rPr lang="zh-CN" altLang="en-US" sz="2100" baseline="30000">
                <a:solidFill>
                  <a:srgbClr val="000000"/>
                </a:solidFill>
                <a:latin typeface="微软雅黑" panose="020B0503020204020204" pitchFamily="34" charset="-122"/>
                <a:ea typeface="微软雅黑" panose="020B0503020204020204" pitchFamily="34" charset="-122"/>
              </a:rPr>
              <a:t>-9</a:t>
            </a:r>
          </a:p>
        </p:txBody>
      </p:sp>
      <p:sp>
        <p:nvSpPr>
          <p:cNvPr id="24" name="椭圆 23"/>
          <p:cNvSpPr>
            <a:spLocks noChangeAspect="1"/>
          </p:cNvSpPr>
          <p:nvPr>
            <p:custDataLst>
              <p:tags r:id="rId7"/>
            </p:custDataLst>
          </p:nvPr>
        </p:nvSpPr>
        <p:spPr>
          <a:xfrm>
            <a:off x="1178719" y="2995017"/>
            <a:ext cx="385763" cy="385763"/>
          </a:xfrm>
          <a:prstGeom prst="ellipse">
            <a:avLst/>
          </a:prstGeom>
          <a:solidFill>
            <a:srgbClr val="808080"/>
          </a:solidFill>
          <a:ln w="127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p>
        </p:txBody>
      </p:sp>
      <p:sp>
        <p:nvSpPr>
          <p:cNvPr id="25" name="椭圆 24"/>
          <p:cNvSpPr>
            <a:spLocks noChangeAspect="1"/>
          </p:cNvSpPr>
          <p:nvPr>
            <p:custDataLst>
              <p:tags r:id="rId8"/>
            </p:custDataLst>
          </p:nvPr>
        </p:nvSpPr>
        <p:spPr>
          <a:xfrm>
            <a:off x="1178719" y="3637954"/>
            <a:ext cx="385763"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p>
        </p:txBody>
      </p:sp>
      <p:sp>
        <p:nvSpPr>
          <p:cNvPr id="26" name="椭圆 25"/>
          <p:cNvSpPr>
            <a:spLocks noChangeAspect="1"/>
          </p:cNvSpPr>
          <p:nvPr>
            <p:custDataLst>
              <p:tags r:id="rId9"/>
            </p:custDataLst>
          </p:nvPr>
        </p:nvSpPr>
        <p:spPr>
          <a:xfrm>
            <a:off x="1178719" y="4280892"/>
            <a:ext cx="385763" cy="385763"/>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p>
        </p:txBody>
      </p:sp>
      <p:sp>
        <p:nvSpPr>
          <p:cNvPr id="27" name="椭圆 26"/>
          <p:cNvSpPr>
            <a:spLocks noChangeAspect="1"/>
          </p:cNvSpPr>
          <p:nvPr>
            <p:custDataLst>
              <p:tags r:id="rId10"/>
            </p:custDataLst>
          </p:nvPr>
        </p:nvSpPr>
        <p:spPr>
          <a:xfrm>
            <a:off x="1178719" y="4923829"/>
            <a:ext cx="385763"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2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D</a:t>
            </a:r>
          </a:p>
        </p:txBody>
      </p:sp>
    </p:spTree>
    <p:custDataLst>
      <p:tags r:id="rId1"/>
    </p:custDataLst>
    <p:extLst>
      <p:ext uri="{BB962C8B-B14F-4D97-AF65-F5344CB8AC3E}">
        <p14:creationId xmlns:p14="http://schemas.microsoft.com/office/powerpoint/2010/main" val="1463597332"/>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2"/>
            </p:custDataLst>
          </p:nvPr>
        </p:nvSpPr>
        <p:spPr>
          <a:xfrm>
            <a:off x="611560" y="836712"/>
            <a:ext cx="8122096" cy="1607344"/>
          </a:xfrm>
          <a:prstGeom prst="rect">
            <a:avLst/>
          </a:prstGeom>
          <a:noFill/>
        </p:spPr>
        <p:txBody>
          <a:bodyPr vert="horz" wrap="square" rtlCol="0" anchor="ctr" anchorCtr="0">
            <a:noAutofit/>
          </a:bodyPr>
          <a:lstStyle/>
          <a:p>
            <a:pPr>
              <a:lnSpc>
                <a:spcPct val="150000"/>
              </a:lnSpc>
            </a:pPr>
            <a:r>
              <a:rPr lang="en-US" altLang="zh-CN" sz="2800" dirty="0">
                <a:latin typeface="+mn-lt"/>
                <a:ea typeface="+mj-ea"/>
                <a:cs typeface="Times New Roman" panose="02020603050405020304" pitchFamily="18" charset="0"/>
              </a:rPr>
              <a:t>1.0×10</a:t>
            </a:r>
            <a:r>
              <a:rPr lang="en-US" altLang="zh-CN" sz="2800" baseline="30000" dirty="0">
                <a:latin typeface="+mn-lt"/>
                <a:ea typeface="+mj-ea"/>
                <a:cs typeface="Times New Roman" panose="02020603050405020304" pitchFamily="18" charset="0"/>
              </a:rPr>
              <a:t>-5</a:t>
            </a:r>
            <a:r>
              <a:rPr lang="en-US" altLang="zh-CN" sz="2800" dirty="0">
                <a:latin typeface="+mn-lt"/>
                <a:ea typeface="+mj-ea"/>
                <a:cs typeface="Times New Roman" panose="02020603050405020304" pitchFamily="18" charset="0"/>
              </a:rPr>
              <a:t>mol·dm</a:t>
            </a:r>
            <a:r>
              <a:rPr lang="en-US" altLang="zh-CN" sz="2800" baseline="30000" dirty="0">
                <a:latin typeface="+mn-lt"/>
                <a:ea typeface="+mj-ea"/>
                <a:cs typeface="Times New Roman" panose="02020603050405020304" pitchFamily="18" charset="0"/>
              </a:rPr>
              <a:t>-3</a:t>
            </a:r>
            <a:r>
              <a:rPr lang="zh-CN" altLang="en-US" sz="2800" dirty="0">
                <a:solidFill>
                  <a:srgbClr val="000000"/>
                </a:solidFill>
                <a:latin typeface="+mn-lt"/>
                <a:ea typeface="+mj-ea"/>
                <a:cs typeface="Times New Roman" panose="02020603050405020304" pitchFamily="18" charset="0"/>
                <a:sym typeface="微软雅黑" panose="020B0503020204020204" pitchFamily="34" charset="-122"/>
              </a:rPr>
              <a:t>盐酸溶液冲稀</a:t>
            </a:r>
            <a:r>
              <a:rPr lang="en-US" altLang="zh-CN" sz="2800" dirty="0">
                <a:solidFill>
                  <a:srgbClr val="000000"/>
                </a:solidFill>
                <a:latin typeface="+mn-lt"/>
                <a:ea typeface="+mj-ea"/>
                <a:cs typeface="Times New Roman" panose="02020603050405020304" pitchFamily="18" charset="0"/>
                <a:sym typeface="微软雅黑" panose="020B0503020204020204" pitchFamily="34" charset="-122"/>
              </a:rPr>
              <a:t>1000</a:t>
            </a:r>
            <a:r>
              <a:rPr lang="zh-CN" altLang="en-US" sz="2800" dirty="0">
                <a:solidFill>
                  <a:srgbClr val="000000"/>
                </a:solidFill>
                <a:latin typeface="+mn-lt"/>
                <a:ea typeface="+mj-ea"/>
                <a:cs typeface="Times New Roman" panose="02020603050405020304" pitchFamily="18" charset="0"/>
                <a:sym typeface="微软雅黑" panose="020B0503020204020204" pitchFamily="34" charset="-122"/>
              </a:rPr>
              <a:t>倍，溶液的</a:t>
            </a:r>
            <a:r>
              <a:rPr lang="en-US" altLang="zh-CN" sz="2800" dirty="0">
                <a:solidFill>
                  <a:srgbClr val="000000"/>
                </a:solidFill>
                <a:latin typeface="+mn-lt"/>
                <a:ea typeface="+mj-ea"/>
                <a:cs typeface="Times New Roman" panose="02020603050405020304" pitchFamily="18" charset="0"/>
                <a:sym typeface="微软雅黑" panose="020B0503020204020204" pitchFamily="34" charset="-122"/>
              </a:rPr>
              <a:t>pH</a:t>
            </a:r>
            <a:r>
              <a:rPr lang="zh-CN" altLang="en-US" sz="2800" dirty="0">
                <a:solidFill>
                  <a:srgbClr val="000000"/>
                </a:solidFill>
                <a:latin typeface="+mn-lt"/>
                <a:ea typeface="+mj-ea"/>
                <a:cs typeface="Times New Roman" panose="02020603050405020304" pitchFamily="18" charset="0"/>
                <a:sym typeface="微软雅黑" panose="020B0503020204020204" pitchFamily="34" charset="-122"/>
              </a:rPr>
              <a:t>等于</a:t>
            </a:r>
            <a:r>
              <a:rPr lang="en-US" altLang="zh-CN" sz="2800" dirty="0">
                <a:solidFill>
                  <a:srgbClr val="000000"/>
                </a:solidFill>
                <a:latin typeface="+mn-lt"/>
                <a:ea typeface="+mj-ea"/>
                <a:cs typeface="Times New Roman" panose="02020603050405020304" pitchFamily="18" charset="0"/>
                <a:sym typeface="微软雅黑" panose="020B0503020204020204" pitchFamily="34" charset="-122"/>
              </a:rPr>
              <a:t>8.0</a:t>
            </a:r>
            <a:endParaRPr lang="zh-CN" altLang="en-US" sz="2800" dirty="0">
              <a:solidFill>
                <a:srgbClr val="000000"/>
              </a:solidFill>
              <a:latin typeface="+mn-lt"/>
              <a:ea typeface="+mj-ea"/>
              <a:cs typeface="Times New Roman" panose="02020603050405020304" pitchFamily="18" charset="0"/>
              <a:sym typeface="微软雅黑" panose="020B0503020204020204" pitchFamily="34" charset="-122"/>
            </a:endParaRPr>
          </a:p>
        </p:txBody>
      </p:sp>
      <p:sp>
        <p:nvSpPr>
          <p:cNvPr id="5" name="文本框 4"/>
          <p:cNvSpPr txBox="1"/>
          <p:nvPr>
            <p:custDataLst>
              <p:tags r:id="rId3"/>
            </p:custDataLst>
          </p:nvPr>
        </p:nvSpPr>
        <p:spPr>
          <a:xfrm>
            <a:off x="1828800" y="2946797"/>
            <a:ext cx="6400800" cy="482204"/>
          </a:xfrm>
          <a:prstGeom prst="rect">
            <a:avLst/>
          </a:prstGeom>
          <a:noFill/>
        </p:spPr>
        <p:txBody>
          <a:bodyPr vert="horz" rtlCol="0" anchor="ctr" anchorCtr="0">
            <a:noAutofit/>
          </a:bodyPr>
          <a:lstStyle/>
          <a:p>
            <a:r>
              <a:rPr lang="zh-CN" altLang="en-US" sz="2800" dirty="0">
                <a:solidFill>
                  <a:srgbClr val="000000"/>
                </a:solidFill>
                <a:latin typeface="+mj-ea"/>
                <a:ea typeface="+mj-ea"/>
                <a:sym typeface="微软雅黑" panose="020B0503020204020204" pitchFamily="34" charset="-122"/>
              </a:rPr>
              <a:t>对</a:t>
            </a:r>
          </a:p>
        </p:txBody>
      </p:sp>
      <p:sp>
        <p:nvSpPr>
          <p:cNvPr id="6" name="文本框 5"/>
          <p:cNvSpPr txBox="1"/>
          <p:nvPr>
            <p:custDataLst>
              <p:tags r:id="rId4"/>
            </p:custDataLst>
          </p:nvPr>
        </p:nvSpPr>
        <p:spPr>
          <a:xfrm>
            <a:off x="1828800" y="3589735"/>
            <a:ext cx="6400800" cy="482204"/>
          </a:xfrm>
          <a:prstGeom prst="rect">
            <a:avLst/>
          </a:prstGeom>
          <a:noFill/>
        </p:spPr>
        <p:txBody>
          <a:bodyPr vert="horz" rtlCol="0" anchor="ctr" anchorCtr="0">
            <a:noAutofit/>
          </a:bodyPr>
          <a:lstStyle/>
          <a:p>
            <a:r>
              <a:rPr lang="zh-CN" altLang="en-US" sz="2800" dirty="0">
                <a:solidFill>
                  <a:srgbClr val="000000"/>
                </a:solidFill>
                <a:latin typeface="+mj-ea"/>
                <a:ea typeface="+mj-ea"/>
                <a:sym typeface="微软雅黑" panose="020B0503020204020204" pitchFamily="34" charset="-122"/>
              </a:rPr>
              <a:t>错</a:t>
            </a:r>
          </a:p>
        </p:txBody>
      </p:sp>
      <p:sp>
        <p:nvSpPr>
          <p:cNvPr id="7" name="文本框 6"/>
          <p:cNvSpPr txBox="1"/>
          <p:nvPr>
            <p:custDataLst>
              <p:tags r:id="rId5"/>
            </p:custDataLst>
          </p:nvPr>
        </p:nvSpPr>
        <p:spPr>
          <a:xfrm>
            <a:off x="1828800" y="4232672"/>
            <a:ext cx="6400800" cy="482204"/>
          </a:xfrm>
          <a:prstGeom prst="rect">
            <a:avLst/>
          </a:prstGeom>
          <a:noFill/>
        </p:spPr>
        <p:txBody>
          <a:bodyPr vert="horz" rtlCol="0" anchor="ctr" anchorCtr="0">
            <a:noAutofit/>
          </a:bodyPr>
          <a:lstStyle/>
          <a:p>
            <a:r>
              <a:rPr lang="zh-CN" altLang="en-US" sz="2800" dirty="0">
                <a:solidFill>
                  <a:srgbClr val="000000"/>
                </a:solidFill>
                <a:latin typeface="+mj-ea"/>
                <a:ea typeface="+mj-ea"/>
                <a:sym typeface="微软雅黑" panose="020B0503020204020204" pitchFamily="34" charset="-122"/>
              </a:rPr>
              <a:t>不确定</a:t>
            </a:r>
          </a:p>
        </p:txBody>
      </p:sp>
      <p:sp>
        <p:nvSpPr>
          <p:cNvPr id="9" name="椭圆 8"/>
          <p:cNvSpPr>
            <a:spLocks noChangeAspect="1"/>
          </p:cNvSpPr>
          <p:nvPr>
            <p:custDataLst>
              <p:tags r:id="rId6"/>
            </p:custDataLst>
          </p:nvPr>
        </p:nvSpPr>
        <p:spPr>
          <a:xfrm>
            <a:off x="1178719" y="2995017"/>
            <a:ext cx="385763"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800">
                <a:solidFill>
                  <a:srgbClr val="FFFFFF"/>
                </a:solidFill>
                <a:latin typeface="+mj-ea"/>
                <a:ea typeface="+mj-ea"/>
                <a:sym typeface="微软雅黑" panose="020B0503020204020204" pitchFamily="34" charset="-122"/>
              </a:rPr>
              <a:t>A</a:t>
            </a:r>
            <a:endParaRPr lang="zh-CN" altLang="en-US" sz="1800">
              <a:solidFill>
                <a:srgbClr val="FFFFFF"/>
              </a:solidFill>
              <a:latin typeface="+mj-ea"/>
              <a:ea typeface="+mj-ea"/>
              <a:sym typeface="微软雅黑" panose="020B0503020204020204" pitchFamily="34" charset="-122"/>
            </a:endParaRPr>
          </a:p>
        </p:txBody>
      </p:sp>
      <p:sp>
        <p:nvSpPr>
          <p:cNvPr id="10" name="椭圆 9"/>
          <p:cNvSpPr>
            <a:spLocks noChangeAspect="1"/>
          </p:cNvSpPr>
          <p:nvPr>
            <p:custDataLst>
              <p:tags r:id="rId7"/>
            </p:custDataLst>
          </p:nvPr>
        </p:nvSpPr>
        <p:spPr>
          <a:xfrm>
            <a:off x="1178719" y="3637954"/>
            <a:ext cx="385763" cy="385763"/>
          </a:xfrm>
          <a:prstGeom prst="ellipse">
            <a:avLst/>
          </a:prstGeom>
          <a:solidFill>
            <a:schemeClr val="bg2"/>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800">
                <a:solidFill>
                  <a:srgbClr val="FFFFFF"/>
                </a:solidFill>
                <a:latin typeface="+mj-ea"/>
                <a:ea typeface="+mj-ea"/>
                <a:sym typeface="微软雅黑" panose="020B0503020204020204" pitchFamily="34" charset="-122"/>
              </a:rPr>
              <a:t>B</a:t>
            </a:r>
            <a:endParaRPr lang="zh-CN" altLang="en-US" sz="1800">
              <a:solidFill>
                <a:srgbClr val="FFFFFF"/>
              </a:solidFill>
              <a:latin typeface="+mj-ea"/>
              <a:ea typeface="+mj-ea"/>
              <a:sym typeface="微软雅黑" panose="020B0503020204020204" pitchFamily="34" charset="-122"/>
            </a:endParaRPr>
          </a:p>
        </p:txBody>
      </p:sp>
      <p:sp>
        <p:nvSpPr>
          <p:cNvPr id="11" name="椭圆 10"/>
          <p:cNvSpPr>
            <a:spLocks noChangeAspect="1"/>
          </p:cNvSpPr>
          <p:nvPr>
            <p:custDataLst>
              <p:tags r:id="rId8"/>
            </p:custDataLst>
          </p:nvPr>
        </p:nvSpPr>
        <p:spPr>
          <a:xfrm>
            <a:off x="1178719" y="4280892"/>
            <a:ext cx="385763"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800">
                <a:solidFill>
                  <a:srgbClr val="FFFFFF"/>
                </a:solidFill>
                <a:latin typeface="+mj-ea"/>
                <a:ea typeface="+mj-ea"/>
                <a:sym typeface="微软雅黑" panose="020B0503020204020204" pitchFamily="34" charset="-122"/>
              </a:rPr>
              <a:t>C</a:t>
            </a:r>
            <a:endParaRPr lang="zh-CN" altLang="en-US" sz="1800">
              <a:solidFill>
                <a:srgbClr val="FFFFFF"/>
              </a:solidFill>
              <a:latin typeface="+mj-ea"/>
              <a:ea typeface="+mj-ea"/>
              <a:sym typeface="微软雅黑" panose="020B0503020204020204" pitchFamily="34" charset="-122"/>
            </a:endParaRPr>
          </a:p>
        </p:txBody>
      </p:sp>
    </p:spTree>
    <p:custDataLst>
      <p:tags r:id="rId1"/>
    </p:custDataLst>
    <p:extLst>
      <p:ext uri="{BB962C8B-B14F-4D97-AF65-F5344CB8AC3E}">
        <p14:creationId xmlns:p14="http://schemas.microsoft.com/office/powerpoint/2010/main" val="2996804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2"/>
            </p:custDataLst>
          </p:nvPr>
        </p:nvSpPr>
        <p:spPr>
          <a:xfrm>
            <a:off x="611560" y="836712"/>
            <a:ext cx="8122096" cy="1607344"/>
          </a:xfrm>
          <a:prstGeom prst="rect">
            <a:avLst/>
          </a:prstGeom>
          <a:noFill/>
        </p:spPr>
        <p:txBody>
          <a:bodyPr vert="horz" wrap="square" rtlCol="0" anchor="ctr" anchorCtr="0">
            <a:noAutofit/>
          </a:bodyPr>
          <a:lstStyle/>
          <a:p>
            <a:pPr>
              <a:lnSpc>
                <a:spcPct val="150000"/>
              </a:lnSpc>
            </a:pPr>
            <a:r>
              <a:rPr lang="en-US" altLang="zh-CN" sz="2800" dirty="0">
                <a:latin typeface="+mn-lt"/>
                <a:ea typeface="+mj-ea"/>
                <a:cs typeface="Times New Roman" panose="02020603050405020304" pitchFamily="18" charset="0"/>
              </a:rPr>
              <a:t>1.0×10</a:t>
            </a:r>
            <a:r>
              <a:rPr lang="en-US" altLang="zh-CN" sz="2800" baseline="30000" dirty="0">
                <a:latin typeface="+mn-lt"/>
                <a:ea typeface="+mj-ea"/>
                <a:cs typeface="Times New Roman" panose="02020603050405020304" pitchFamily="18" charset="0"/>
              </a:rPr>
              <a:t>-5</a:t>
            </a:r>
            <a:r>
              <a:rPr lang="en-US" altLang="zh-CN" sz="2800" dirty="0">
                <a:latin typeface="+mn-lt"/>
                <a:ea typeface="+mj-ea"/>
                <a:cs typeface="Times New Roman" panose="02020603050405020304" pitchFamily="18" charset="0"/>
              </a:rPr>
              <a:t>mol·dm</a:t>
            </a:r>
            <a:r>
              <a:rPr lang="en-US" altLang="zh-CN" sz="2800" baseline="30000" dirty="0">
                <a:latin typeface="+mn-lt"/>
                <a:ea typeface="+mj-ea"/>
                <a:cs typeface="Times New Roman" panose="02020603050405020304" pitchFamily="18" charset="0"/>
              </a:rPr>
              <a:t>-3</a:t>
            </a:r>
            <a:r>
              <a:rPr lang="zh-CN" altLang="en-US" sz="2800" dirty="0">
                <a:solidFill>
                  <a:srgbClr val="000000"/>
                </a:solidFill>
                <a:latin typeface="+mn-lt"/>
                <a:ea typeface="+mj-ea"/>
                <a:cs typeface="Times New Roman" panose="02020603050405020304" pitchFamily="18" charset="0"/>
                <a:sym typeface="微软雅黑" panose="020B0503020204020204" pitchFamily="34" charset="-122"/>
              </a:rPr>
              <a:t>盐酸溶液冲稀</a:t>
            </a:r>
            <a:r>
              <a:rPr lang="en-US" altLang="zh-CN" sz="2800" dirty="0">
                <a:solidFill>
                  <a:srgbClr val="000000"/>
                </a:solidFill>
                <a:latin typeface="+mn-lt"/>
                <a:ea typeface="+mj-ea"/>
                <a:cs typeface="Times New Roman" panose="02020603050405020304" pitchFamily="18" charset="0"/>
                <a:sym typeface="微软雅黑" panose="020B0503020204020204" pitchFamily="34" charset="-122"/>
              </a:rPr>
              <a:t>1000</a:t>
            </a:r>
            <a:r>
              <a:rPr lang="zh-CN" altLang="en-US" sz="2800" dirty="0">
                <a:solidFill>
                  <a:srgbClr val="000000"/>
                </a:solidFill>
                <a:latin typeface="+mn-lt"/>
                <a:ea typeface="+mj-ea"/>
                <a:cs typeface="Times New Roman" panose="02020603050405020304" pitchFamily="18" charset="0"/>
                <a:sym typeface="微软雅黑" panose="020B0503020204020204" pitchFamily="34" charset="-122"/>
              </a:rPr>
              <a:t>倍，溶液的</a:t>
            </a:r>
            <a:r>
              <a:rPr lang="en-US" altLang="zh-CN" sz="2800" dirty="0">
                <a:solidFill>
                  <a:srgbClr val="000000"/>
                </a:solidFill>
                <a:latin typeface="+mn-lt"/>
                <a:ea typeface="+mj-ea"/>
                <a:cs typeface="Times New Roman" panose="02020603050405020304" pitchFamily="18" charset="0"/>
                <a:sym typeface="微软雅黑" panose="020B0503020204020204" pitchFamily="34" charset="-122"/>
              </a:rPr>
              <a:t>pH</a:t>
            </a:r>
            <a:r>
              <a:rPr lang="zh-CN" altLang="en-US" sz="2800" dirty="0">
                <a:solidFill>
                  <a:srgbClr val="000000"/>
                </a:solidFill>
                <a:latin typeface="+mn-lt"/>
                <a:ea typeface="+mj-ea"/>
                <a:cs typeface="Times New Roman" panose="02020603050405020304" pitchFamily="18" charset="0"/>
                <a:sym typeface="微软雅黑" panose="020B0503020204020204" pitchFamily="34" charset="-122"/>
              </a:rPr>
              <a:t>等于</a:t>
            </a:r>
            <a:r>
              <a:rPr lang="en-US" altLang="zh-CN" sz="2800" dirty="0">
                <a:solidFill>
                  <a:srgbClr val="000000"/>
                </a:solidFill>
                <a:latin typeface="+mn-lt"/>
                <a:ea typeface="+mj-ea"/>
                <a:cs typeface="Times New Roman" panose="02020603050405020304" pitchFamily="18" charset="0"/>
                <a:sym typeface="微软雅黑" panose="020B0503020204020204" pitchFamily="34" charset="-122"/>
              </a:rPr>
              <a:t>8.0</a:t>
            </a:r>
            <a:endParaRPr lang="zh-CN" altLang="en-US" sz="2800" dirty="0">
              <a:solidFill>
                <a:srgbClr val="000000"/>
              </a:solidFill>
              <a:latin typeface="+mn-lt"/>
              <a:ea typeface="+mj-ea"/>
              <a:cs typeface="Times New Roman" panose="02020603050405020304" pitchFamily="18" charset="0"/>
              <a:sym typeface="微软雅黑" panose="020B0503020204020204" pitchFamily="34" charset="-122"/>
            </a:endParaRPr>
          </a:p>
        </p:txBody>
      </p:sp>
      <p:sp>
        <p:nvSpPr>
          <p:cNvPr id="5" name="文本框 4"/>
          <p:cNvSpPr txBox="1"/>
          <p:nvPr>
            <p:custDataLst>
              <p:tags r:id="rId3"/>
            </p:custDataLst>
          </p:nvPr>
        </p:nvSpPr>
        <p:spPr>
          <a:xfrm>
            <a:off x="1828800" y="2946797"/>
            <a:ext cx="6400800" cy="482204"/>
          </a:xfrm>
          <a:prstGeom prst="rect">
            <a:avLst/>
          </a:prstGeom>
          <a:noFill/>
        </p:spPr>
        <p:txBody>
          <a:bodyPr vert="horz" rtlCol="0" anchor="ctr" anchorCtr="0">
            <a:noAutofit/>
          </a:bodyPr>
          <a:lstStyle/>
          <a:p>
            <a:r>
              <a:rPr lang="zh-CN" altLang="en-US" sz="2800" dirty="0">
                <a:solidFill>
                  <a:srgbClr val="000000"/>
                </a:solidFill>
                <a:latin typeface="+mj-ea"/>
                <a:ea typeface="+mj-ea"/>
                <a:sym typeface="微软雅黑" panose="020B0503020204020204" pitchFamily="34" charset="-122"/>
              </a:rPr>
              <a:t>对</a:t>
            </a:r>
          </a:p>
        </p:txBody>
      </p:sp>
      <p:sp>
        <p:nvSpPr>
          <p:cNvPr id="6" name="文本框 5"/>
          <p:cNvSpPr txBox="1"/>
          <p:nvPr>
            <p:custDataLst>
              <p:tags r:id="rId4"/>
            </p:custDataLst>
          </p:nvPr>
        </p:nvSpPr>
        <p:spPr>
          <a:xfrm>
            <a:off x="1828800" y="3589735"/>
            <a:ext cx="6400800" cy="482204"/>
          </a:xfrm>
          <a:prstGeom prst="rect">
            <a:avLst/>
          </a:prstGeom>
          <a:noFill/>
        </p:spPr>
        <p:txBody>
          <a:bodyPr vert="horz" rtlCol="0" anchor="ctr" anchorCtr="0">
            <a:noAutofit/>
          </a:bodyPr>
          <a:lstStyle/>
          <a:p>
            <a:r>
              <a:rPr lang="zh-CN" altLang="en-US" sz="2800" dirty="0">
                <a:solidFill>
                  <a:srgbClr val="000000"/>
                </a:solidFill>
                <a:latin typeface="+mj-ea"/>
                <a:ea typeface="+mj-ea"/>
                <a:sym typeface="微软雅黑" panose="020B0503020204020204" pitchFamily="34" charset="-122"/>
              </a:rPr>
              <a:t>错</a:t>
            </a:r>
          </a:p>
        </p:txBody>
      </p:sp>
      <p:sp>
        <p:nvSpPr>
          <p:cNvPr id="7" name="文本框 6"/>
          <p:cNvSpPr txBox="1"/>
          <p:nvPr>
            <p:custDataLst>
              <p:tags r:id="rId5"/>
            </p:custDataLst>
          </p:nvPr>
        </p:nvSpPr>
        <p:spPr>
          <a:xfrm>
            <a:off x="1828800" y="4232672"/>
            <a:ext cx="6400800" cy="482204"/>
          </a:xfrm>
          <a:prstGeom prst="rect">
            <a:avLst/>
          </a:prstGeom>
          <a:noFill/>
        </p:spPr>
        <p:txBody>
          <a:bodyPr vert="horz" rtlCol="0" anchor="ctr" anchorCtr="0">
            <a:noAutofit/>
          </a:bodyPr>
          <a:lstStyle/>
          <a:p>
            <a:r>
              <a:rPr lang="zh-CN" altLang="en-US" sz="2800" dirty="0">
                <a:solidFill>
                  <a:srgbClr val="000000"/>
                </a:solidFill>
                <a:latin typeface="+mj-ea"/>
                <a:ea typeface="+mj-ea"/>
                <a:sym typeface="微软雅黑" panose="020B0503020204020204" pitchFamily="34" charset="-122"/>
              </a:rPr>
              <a:t>不确定</a:t>
            </a:r>
          </a:p>
        </p:txBody>
      </p:sp>
      <p:sp>
        <p:nvSpPr>
          <p:cNvPr id="9" name="椭圆 8"/>
          <p:cNvSpPr>
            <a:spLocks noChangeAspect="1"/>
          </p:cNvSpPr>
          <p:nvPr>
            <p:custDataLst>
              <p:tags r:id="rId6"/>
            </p:custDataLst>
          </p:nvPr>
        </p:nvSpPr>
        <p:spPr>
          <a:xfrm>
            <a:off x="1178719" y="2995017"/>
            <a:ext cx="385763"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800">
                <a:solidFill>
                  <a:srgbClr val="FFFFFF"/>
                </a:solidFill>
                <a:latin typeface="+mj-ea"/>
                <a:ea typeface="+mj-ea"/>
                <a:sym typeface="微软雅黑" panose="020B0503020204020204" pitchFamily="34" charset="-122"/>
              </a:rPr>
              <a:t>A</a:t>
            </a:r>
            <a:endParaRPr lang="zh-CN" altLang="en-US" sz="1800">
              <a:solidFill>
                <a:srgbClr val="FFFFFF"/>
              </a:solidFill>
              <a:latin typeface="+mj-ea"/>
              <a:ea typeface="+mj-ea"/>
              <a:sym typeface="微软雅黑" panose="020B0503020204020204" pitchFamily="34" charset="-122"/>
            </a:endParaRPr>
          </a:p>
        </p:txBody>
      </p:sp>
      <p:sp>
        <p:nvSpPr>
          <p:cNvPr id="10" name="椭圆 9"/>
          <p:cNvSpPr>
            <a:spLocks noChangeAspect="1"/>
          </p:cNvSpPr>
          <p:nvPr>
            <p:custDataLst>
              <p:tags r:id="rId7"/>
            </p:custDataLst>
          </p:nvPr>
        </p:nvSpPr>
        <p:spPr>
          <a:xfrm>
            <a:off x="1178719" y="3637954"/>
            <a:ext cx="385763" cy="385763"/>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800">
                <a:solidFill>
                  <a:srgbClr val="FFFFFF"/>
                </a:solidFill>
                <a:latin typeface="+mj-ea"/>
                <a:ea typeface="+mj-ea"/>
                <a:sym typeface="微软雅黑" panose="020B0503020204020204" pitchFamily="34" charset="-122"/>
              </a:rPr>
              <a:t>B</a:t>
            </a:r>
            <a:endParaRPr lang="zh-CN" altLang="en-US" sz="1800">
              <a:solidFill>
                <a:srgbClr val="FFFFFF"/>
              </a:solidFill>
              <a:latin typeface="+mj-ea"/>
              <a:ea typeface="+mj-ea"/>
              <a:sym typeface="微软雅黑" panose="020B0503020204020204" pitchFamily="34" charset="-122"/>
            </a:endParaRPr>
          </a:p>
        </p:txBody>
      </p:sp>
      <p:sp>
        <p:nvSpPr>
          <p:cNvPr id="11" name="椭圆 10"/>
          <p:cNvSpPr>
            <a:spLocks noChangeAspect="1"/>
          </p:cNvSpPr>
          <p:nvPr>
            <p:custDataLst>
              <p:tags r:id="rId8"/>
            </p:custDataLst>
          </p:nvPr>
        </p:nvSpPr>
        <p:spPr>
          <a:xfrm>
            <a:off x="1178719" y="4280892"/>
            <a:ext cx="385763"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800">
                <a:solidFill>
                  <a:srgbClr val="FFFFFF"/>
                </a:solidFill>
                <a:latin typeface="+mj-ea"/>
                <a:ea typeface="+mj-ea"/>
                <a:sym typeface="微软雅黑" panose="020B0503020204020204" pitchFamily="34" charset="-122"/>
              </a:rPr>
              <a:t>C</a:t>
            </a:r>
            <a:endParaRPr lang="zh-CN" altLang="en-US" sz="1800">
              <a:solidFill>
                <a:srgbClr val="FFFFFF"/>
              </a:solidFill>
              <a:latin typeface="+mj-ea"/>
              <a:ea typeface="+mj-ea"/>
              <a:sym typeface="微软雅黑" panose="020B0503020204020204" pitchFamily="34" charset="-122"/>
            </a:endParaRPr>
          </a:p>
        </p:txBody>
      </p:sp>
    </p:spTree>
    <p:custDataLst>
      <p:tags r:id="rId1"/>
    </p:custDataLst>
    <p:extLst>
      <p:ext uri="{BB962C8B-B14F-4D97-AF65-F5344CB8AC3E}">
        <p14:creationId xmlns:p14="http://schemas.microsoft.com/office/powerpoint/2010/main" val="1685643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2"/>
            </p:custDataLst>
          </p:nvPr>
        </p:nvSpPr>
        <p:spPr>
          <a:xfrm>
            <a:off x="914400" y="692696"/>
            <a:ext cx="7315200" cy="1607344"/>
          </a:xfrm>
          <a:prstGeom prst="rect">
            <a:avLst/>
          </a:prstGeom>
          <a:noFill/>
        </p:spPr>
        <p:txBody>
          <a:bodyPr vert="horz" wrap="square" rtlCol="0" anchor="ctr" anchorCtr="0">
            <a:noAutofit/>
          </a:bodyPr>
          <a:lstStyle/>
          <a:p>
            <a:pPr>
              <a:lnSpc>
                <a:spcPct val="150000"/>
              </a:lnSpc>
            </a:pPr>
            <a:r>
              <a:rPr lang="zh-CN" altLang="en-US" sz="2800" dirty="0">
                <a:solidFill>
                  <a:srgbClr val="000000"/>
                </a:solidFill>
                <a:latin typeface="+mn-lt"/>
                <a:ea typeface="+mj-ea"/>
                <a:cs typeface="Times New Roman" panose="02020603050405020304" pitchFamily="18" charset="0"/>
                <a:sym typeface="微软雅黑" panose="020B0503020204020204" pitchFamily="34" charset="-122"/>
              </a:rPr>
              <a:t>在一定温度下，改变稀溶液的</a:t>
            </a:r>
            <a:r>
              <a:rPr lang="en-US" altLang="zh-CN" sz="2800" dirty="0">
                <a:solidFill>
                  <a:srgbClr val="000000"/>
                </a:solidFill>
                <a:latin typeface="+mn-lt"/>
                <a:ea typeface="+mj-ea"/>
                <a:cs typeface="Times New Roman" panose="02020603050405020304" pitchFamily="18" charset="0"/>
                <a:sym typeface="微软雅黑" panose="020B0503020204020204" pitchFamily="34" charset="-122"/>
              </a:rPr>
              <a:t>pH</a:t>
            </a:r>
            <a:r>
              <a:rPr lang="zh-CN" altLang="en-US" sz="2800" dirty="0">
                <a:solidFill>
                  <a:srgbClr val="000000"/>
                </a:solidFill>
                <a:latin typeface="+mn-lt"/>
                <a:ea typeface="+mj-ea"/>
                <a:cs typeface="Times New Roman" panose="02020603050405020304" pitchFamily="18" charset="0"/>
                <a:sym typeface="微软雅黑" panose="020B0503020204020204" pitchFamily="34" charset="-122"/>
              </a:rPr>
              <a:t>，水的离子积不变</a:t>
            </a:r>
          </a:p>
        </p:txBody>
      </p:sp>
      <p:sp>
        <p:nvSpPr>
          <p:cNvPr id="5" name="文本框 4"/>
          <p:cNvSpPr txBox="1"/>
          <p:nvPr>
            <p:custDataLst>
              <p:tags r:id="rId3"/>
            </p:custDataLst>
          </p:nvPr>
        </p:nvSpPr>
        <p:spPr>
          <a:xfrm>
            <a:off x="1828800" y="2946797"/>
            <a:ext cx="6400800" cy="482204"/>
          </a:xfrm>
          <a:prstGeom prst="rect">
            <a:avLst/>
          </a:prstGeom>
          <a:noFill/>
        </p:spPr>
        <p:txBody>
          <a:bodyPr vert="horz" rtlCol="0" anchor="ctr" anchorCtr="0">
            <a:noAutofit/>
          </a:bodyPr>
          <a:lstStyle/>
          <a:p>
            <a:r>
              <a:rPr lang="zh-CN" altLang="en-US" sz="28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对</a:t>
            </a:r>
          </a:p>
        </p:txBody>
      </p:sp>
      <p:sp>
        <p:nvSpPr>
          <p:cNvPr id="6" name="文本框 5"/>
          <p:cNvSpPr txBox="1"/>
          <p:nvPr>
            <p:custDataLst>
              <p:tags r:id="rId4"/>
            </p:custDataLst>
          </p:nvPr>
        </p:nvSpPr>
        <p:spPr>
          <a:xfrm>
            <a:off x="1828800" y="3589735"/>
            <a:ext cx="6400800" cy="482204"/>
          </a:xfrm>
          <a:prstGeom prst="rect">
            <a:avLst/>
          </a:prstGeom>
          <a:noFill/>
        </p:spPr>
        <p:txBody>
          <a:bodyPr vert="horz" rtlCol="0" anchor="ctr" anchorCtr="0">
            <a:noAutofit/>
          </a:bodyPr>
          <a:lstStyle/>
          <a:p>
            <a:r>
              <a:rPr lang="zh-CN" altLang="en-US" sz="28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错</a:t>
            </a:r>
          </a:p>
        </p:txBody>
      </p:sp>
      <p:sp>
        <p:nvSpPr>
          <p:cNvPr id="7" name="文本框 6"/>
          <p:cNvSpPr txBox="1"/>
          <p:nvPr>
            <p:custDataLst>
              <p:tags r:id="rId5"/>
            </p:custDataLst>
          </p:nvPr>
        </p:nvSpPr>
        <p:spPr>
          <a:xfrm>
            <a:off x="1828800" y="4232672"/>
            <a:ext cx="6400800" cy="482204"/>
          </a:xfrm>
          <a:prstGeom prst="rect">
            <a:avLst/>
          </a:prstGeom>
          <a:noFill/>
        </p:spPr>
        <p:txBody>
          <a:bodyPr vert="horz" rtlCol="0" anchor="ctr" anchorCtr="0">
            <a:noAutofit/>
          </a:bodyPr>
          <a:lstStyle/>
          <a:p>
            <a:r>
              <a:rPr lang="zh-CN" altLang="en-US" sz="28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无法确定</a:t>
            </a:r>
          </a:p>
        </p:txBody>
      </p:sp>
      <p:sp>
        <p:nvSpPr>
          <p:cNvPr id="9" name="椭圆 8"/>
          <p:cNvSpPr>
            <a:spLocks noChangeAspect="1"/>
          </p:cNvSpPr>
          <p:nvPr>
            <p:custDataLst>
              <p:tags r:id="rId6"/>
            </p:custDataLst>
          </p:nvPr>
        </p:nvSpPr>
        <p:spPr>
          <a:xfrm>
            <a:off x="1178719" y="2995017"/>
            <a:ext cx="385763" cy="385763"/>
          </a:xfrm>
          <a:prstGeom prst="ellipse">
            <a:avLst/>
          </a:prstGeom>
          <a:solidFill>
            <a:schemeClr val="bg2"/>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8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lang="zh-CN" altLang="en-US" sz="18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椭圆 9"/>
          <p:cNvSpPr>
            <a:spLocks noChangeAspect="1"/>
          </p:cNvSpPr>
          <p:nvPr>
            <p:custDataLst>
              <p:tags r:id="rId7"/>
            </p:custDataLst>
          </p:nvPr>
        </p:nvSpPr>
        <p:spPr>
          <a:xfrm>
            <a:off x="1178719" y="3637954"/>
            <a:ext cx="385763"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8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18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椭圆 10"/>
          <p:cNvSpPr>
            <a:spLocks noChangeAspect="1"/>
          </p:cNvSpPr>
          <p:nvPr>
            <p:custDataLst>
              <p:tags r:id="rId8"/>
            </p:custDataLst>
          </p:nvPr>
        </p:nvSpPr>
        <p:spPr>
          <a:xfrm>
            <a:off x="1178719" y="4280892"/>
            <a:ext cx="385763"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8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18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ustDataLst>
      <p:tags r:id="rId1"/>
    </p:custDataLst>
    <p:extLst>
      <p:ext uri="{BB962C8B-B14F-4D97-AF65-F5344CB8AC3E}">
        <p14:creationId xmlns:p14="http://schemas.microsoft.com/office/powerpoint/2010/main" val="14902993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custDataLst>
              <p:tags r:id="rId2"/>
            </p:custDataLst>
          </p:nvPr>
        </p:nvSpPr>
        <p:spPr>
          <a:xfrm>
            <a:off x="914400" y="692696"/>
            <a:ext cx="7315200" cy="1607344"/>
          </a:xfrm>
          <a:prstGeom prst="rect">
            <a:avLst/>
          </a:prstGeom>
          <a:noFill/>
        </p:spPr>
        <p:txBody>
          <a:bodyPr vert="horz" wrap="square" rtlCol="0" anchor="ctr" anchorCtr="0">
            <a:noAutofit/>
          </a:bodyPr>
          <a:lstStyle/>
          <a:p>
            <a:pPr>
              <a:lnSpc>
                <a:spcPct val="150000"/>
              </a:lnSpc>
            </a:pPr>
            <a:r>
              <a:rPr lang="zh-CN" altLang="en-US" sz="2800" dirty="0">
                <a:solidFill>
                  <a:srgbClr val="000000"/>
                </a:solidFill>
                <a:latin typeface="+mn-lt"/>
                <a:ea typeface="+mj-ea"/>
                <a:cs typeface="Times New Roman" panose="02020603050405020304" pitchFamily="18" charset="0"/>
                <a:sym typeface="微软雅黑" panose="020B0503020204020204" pitchFamily="34" charset="-122"/>
              </a:rPr>
              <a:t>在一定温度下，改变稀溶液的</a:t>
            </a:r>
            <a:r>
              <a:rPr lang="en-US" altLang="zh-CN" sz="2800" dirty="0">
                <a:solidFill>
                  <a:srgbClr val="000000"/>
                </a:solidFill>
                <a:latin typeface="+mn-lt"/>
                <a:ea typeface="+mj-ea"/>
                <a:cs typeface="Times New Roman" panose="02020603050405020304" pitchFamily="18" charset="0"/>
                <a:sym typeface="微软雅黑" panose="020B0503020204020204" pitchFamily="34" charset="-122"/>
              </a:rPr>
              <a:t>pH</a:t>
            </a:r>
            <a:r>
              <a:rPr lang="zh-CN" altLang="en-US" sz="2800" dirty="0">
                <a:solidFill>
                  <a:srgbClr val="000000"/>
                </a:solidFill>
                <a:latin typeface="+mn-lt"/>
                <a:ea typeface="+mj-ea"/>
                <a:cs typeface="Times New Roman" panose="02020603050405020304" pitchFamily="18" charset="0"/>
                <a:sym typeface="微软雅黑" panose="020B0503020204020204" pitchFamily="34" charset="-122"/>
              </a:rPr>
              <a:t>，水的离子积不变</a:t>
            </a:r>
          </a:p>
        </p:txBody>
      </p:sp>
      <p:sp>
        <p:nvSpPr>
          <p:cNvPr id="5" name="文本框 4"/>
          <p:cNvSpPr txBox="1"/>
          <p:nvPr>
            <p:custDataLst>
              <p:tags r:id="rId3"/>
            </p:custDataLst>
          </p:nvPr>
        </p:nvSpPr>
        <p:spPr>
          <a:xfrm>
            <a:off x="1828800" y="2946797"/>
            <a:ext cx="6400800" cy="482204"/>
          </a:xfrm>
          <a:prstGeom prst="rect">
            <a:avLst/>
          </a:prstGeom>
          <a:noFill/>
        </p:spPr>
        <p:txBody>
          <a:bodyPr vert="horz" rtlCol="0" anchor="ctr" anchorCtr="0">
            <a:noAutofit/>
          </a:bodyPr>
          <a:lstStyle/>
          <a:p>
            <a:r>
              <a:rPr lang="zh-CN" altLang="en-US" sz="28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对</a:t>
            </a:r>
          </a:p>
        </p:txBody>
      </p:sp>
      <p:sp>
        <p:nvSpPr>
          <p:cNvPr id="6" name="文本框 5"/>
          <p:cNvSpPr txBox="1"/>
          <p:nvPr>
            <p:custDataLst>
              <p:tags r:id="rId4"/>
            </p:custDataLst>
          </p:nvPr>
        </p:nvSpPr>
        <p:spPr>
          <a:xfrm>
            <a:off x="1828800" y="3589735"/>
            <a:ext cx="6400800" cy="482204"/>
          </a:xfrm>
          <a:prstGeom prst="rect">
            <a:avLst/>
          </a:prstGeom>
          <a:noFill/>
        </p:spPr>
        <p:txBody>
          <a:bodyPr vert="horz" rtlCol="0" anchor="ctr" anchorCtr="0">
            <a:noAutofit/>
          </a:bodyPr>
          <a:lstStyle/>
          <a:p>
            <a:r>
              <a:rPr lang="zh-CN" altLang="en-US" sz="28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错</a:t>
            </a:r>
          </a:p>
        </p:txBody>
      </p:sp>
      <p:sp>
        <p:nvSpPr>
          <p:cNvPr id="7" name="文本框 6"/>
          <p:cNvSpPr txBox="1"/>
          <p:nvPr>
            <p:custDataLst>
              <p:tags r:id="rId5"/>
            </p:custDataLst>
          </p:nvPr>
        </p:nvSpPr>
        <p:spPr>
          <a:xfrm>
            <a:off x="1828800" y="4232672"/>
            <a:ext cx="6400800" cy="482204"/>
          </a:xfrm>
          <a:prstGeom prst="rect">
            <a:avLst/>
          </a:prstGeom>
          <a:noFill/>
        </p:spPr>
        <p:txBody>
          <a:bodyPr vert="horz" rtlCol="0" anchor="ctr" anchorCtr="0">
            <a:noAutofit/>
          </a:bodyPr>
          <a:lstStyle/>
          <a:p>
            <a:r>
              <a:rPr lang="zh-CN" altLang="en-US" sz="28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无法确定</a:t>
            </a:r>
          </a:p>
        </p:txBody>
      </p:sp>
      <p:sp>
        <p:nvSpPr>
          <p:cNvPr id="9" name="椭圆 8"/>
          <p:cNvSpPr>
            <a:spLocks noChangeAspect="1"/>
          </p:cNvSpPr>
          <p:nvPr>
            <p:custDataLst>
              <p:tags r:id="rId6"/>
            </p:custDataLst>
          </p:nvPr>
        </p:nvSpPr>
        <p:spPr>
          <a:xfrm>
            <a:off x="1178719" y="2995017"/>
            <a:ext cx="385763" cy="385763"/>
          </a:xfrm>
          <a:prstGeom prst="ellipse">
            <a:avLst/>
          </a:prstGeom>
          <a:solidFill>
            <a:srgbClr val="00FF00"/>
          </a:solidFill>
          <a:ln w="25400"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8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A</a:t>
            </a:r>
            <a:endParaRPr lang="zh-CN" altLang="en-US" sz="18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 name="椭圆 9"/>
          <p:cNvSpPr>
            <a:spLocks noChangeAspect="1"/>
          </p:cNvSpPr>
          <p:nvPr>
            <p:custDataLst>
              <p:tags r:id="rId7"/>
            </p:custDataLst>
          </p:nvPr>
        </p:nvSpPr>
        <p:spPr>
          <a:xfrm>
            <a:off x="1178719" y="3637954"/>
            <a:ext cx="385763"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8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B</a:t>
            </a:r>
            <a:endParaRPr lang="zh-CN" altLang="en-US" sz="18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椭圆 10"/>
          <p:cNvSpPr>
            <a:spLocks noChangeAspect="1"/>
          </p:cNvSpPr>
          <p:nvPr>
            <p:custDataLst>
              <p:tags r:id="rId8"/>
            </p:custDataLst>
          </p:nvPr>
        </p:nvSpPr>
        <p:spPr>
          <a:xfrm>
            <a:off x="1178719" y="4280892"/>
            <a:ext cx="385763" cy="385763"/>
          </a:xfrm>
          <a:prstGeom prst="ellipse">
            <a:avLst/>
          </a:prstGeom>
          <a:solidFill>
            <a:srgbClr val="808080"/>
          </a:solidFill>
          <a:ln cmpd="sng">
            <a:solidFill>
              <a:srgbClr val="0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vert="horz" rtlCol="0" anchor="ctr" anchorCtr="1">
            <a:noAutofit/>
          </a:bodyPr>
          <a:lstStyle/>
          <a:p>
            <a:pPr algn="ctr"/>
            <a:r>
              <a:rPr lang="en-US" altLang="zh-CN" sz="18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C</a:t>
            </a:r>
            <a:endParaRPr lang="zh-CN" altLang="en-US" sz="1800">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ustDataLst>
      <p:tags r:id="rId1"/>
    </p:custDataLst>
    <p:extLst>
      <p:ext uri="{BB962C8B-B14F-4D97-AF65-F5344CB8AC3E}">
        <p14:creationId xmlns:p14="http://schemas.microsoft.com/office/powerpoint/2010/main" val="39913352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5" name="Text Box 3"/>
          <p:cNvSpPr txBox="1">
            <a:spLocks noChangeArrowheads="1"/>
          </p:cNvSpPr>
          <p:nvPr/>
        </p:nvSpPr>
        <p:spPr bwMode="auto">
          <a:xfrm>
            <a:off x="179512" y="1196752"/>
            <a:ext cx="8712968" cy="1532727"/>
          </a:xfrm>
          <a:prstGeom prst="rect">
            <a:avLst/>
          </a:prstGeom>
          <a:noFill/>
          <a:ln w="9525">
            <a:noFill/>
            <a:miter lim="800000"/>
            <a:headEnd/>
            <a:tailEnd/>
          </a:ln>
          <a:effectLst/>
        </p:spPr>
        <p:txBody>
          <a:bodyPr wrap="square">
            <a:spAutoFit/>
          </a:bodyPr>
          <a:lstStyle/>
          <a:p>
            <a:pPr>
              <a:lnSpc>
                <a:spcPct val="130000"/>
              </a:lnSpc>
              <a:spcBef>
                <a:spcPct val="50000"/>
              </a:spcBef>
              <a:defRPr/>
            </a:pPr>
            <a:r>
              <a:rPr kumimoji="0" lang="en-US" altLang="zh-CN" b="0" dirty="0">
                <a:latin typeface="Arial" panose="020B0604020202020204" pitchFamily="34" charset="0"/>
                <a:ea typeface="+mj-ea"/>
                <a:cs typeface="Arial" panose="020B0604020202020204" pitchFamily="34" charset="0"/>
              </a:rPr>
              <a:t>        </a:t>
            </a:r>
            <a:r>
              <a:rPr kumimoji="0" lang="zh-CN" altLang="en-US" b="0" dirty="0">
                <a:latin typeface="Arial" panose="020B0604020202020204" pitchFamily="34" charset="0"/>
                <a:ea typeface="+mj-ea"/>
                <a:cs typeface="Arial" panose="020B0604020202020204" pitchFamily="34" charset="0"/>
              </a:rPr>
              <a:t>弱酸、弱碱与溶剂水分子之间的质子传递反应，统称为弱酸弱碱电离平衡。在水溶液中能电离出一个或多个</a:t>
            </a:r>
            <a:r>
              <a:rPr kumimoji="0" lang="en-US" altLang="zh-CN" b="0" dirty="0">
                <a:latin typeface="Arial" panose="020B0604020202020204" pitchFamily="34" charset="0"/>
                <a:ea typeface="+mj-ea"/>
                <a:cs typeface="Arial" panose="020B0604020202020204" pitchFamily="34" charset="0"/>
              </a:rPr>
              <a:t>H</a:t>
            </a:r>
            <a:r>
              <a:rPr kumimoji="0" lang="en-US" altLang="zh-CN" b="0" baseline="-25000" dirty="0">
                <a:latin typeface="Arial" panose="020B0604020202020204" pitchFamily="34" charset="0"/>
                <a:ea typeface="+mj-ea"/>
                <a:cs typeface="Arial" panose="020B0604020202020204" pitchFamily="34" charset="0"/>
              </a:rPr>
              <a:t>3</a:t>
            </a:r>
            <a:r>
              <a:rPr kumimoji="0" lang="en-US" altLang="zh-CN" b="0" dirty="0">
                <a:latin typeface="Arial" panose="020B0604020202020204" pitchFamily="34" charset="0"/>
                <a:ea typeface="+mj-ea"/>
                <a:cs typeface="Arial" panose="020B0604020202020204" pitchFamily="34" charset="0"/>
              </a:rPr>
              <a:t>O</a:t>
            </a:r>
            <a:r>
              <a:rPr kumimoji="0" lang="en-US" altLang="zh-CN" b="0" baseline="30000" dirty="0">
                <a:latin typeface="Arial" panose="020B0604020202020204" pitchFamily="34" charset="0"/>
                <a:ea typeface="+mj-ea"/>
                <a:cs typeface="Arial" panose="020B0604020202020204" pitchFamily="34" charset="0"/>
                <a:sym typeface="Symbol" pitchFamily="18" charset="2"/>
              </a:rPr>
              <a:t></a:t>
            </a:r>
            <a:r>
              <a:rPr kumimoji="0" lang="en-US" altLang="zh-CN" b="0" dirty="0">
                <a:latin typeface="Arial" panose="020B0604020202020204" pitchFamily="34" charset="0"/>
                <a:ea typeface="+mj-ea"/>
                <a:cs typeface="Arial" panose="020B0604020202020204" pitchFamily="34" charset="0"/>
              </a:rPr>
              <a:t> (OH</a:t>
            </a:r>
            <a:r>
              <a:rPr kumimoji="0" lang="en-US" altLang="zh-CN" b="0" baseline="30000" dirty="0">
                <a:latin typeface="Arial" panose="020B0604020202020204" pitchFamily="34" charset="0"/>
                <a:ea typeface="+mj-ea"/>
                <a:cs typeface="Arial" panose="020B0604020202020204" pitchFamily="34" charset="0"/>
                <a:sym typeface="Symbol" pitchFamily="18" charset="2"/>
              </a:rPr>
              <a:t></a:t>
            </a:r>
            <a:r>
              <a:rPr kumimoji="0" lang="en-US" altLang="zh-CN" b="0" dirty="0">
                <a:latin typeface="Arial" panose="020B0604020202020204" pitchFamily="34" charset="0"/>
                <a:ea typeface="+mj-ea"/>
                <a:cs typeface="Arial" panose="020B0604020202020204" pitchFamily="34" charset="0"/>
              </a:rPr>
              <a:t>)</a:t>
            </a:r>
            <a:r>
              <a:rPr kumimoji="0" lang="zh-CN" altLang="en-US" b="0" dirty="0">
                <a:latin typeface="Arial" panose="020B0604020202020204" pitchFamily="34" charset="0"/>
                <a:ea typeface="+mj-ea"/>
                <a:cs typeface="Arial" panose="020B0604020202020204" pitchFamily="34" charset="0"/>
              </a:rPr>
              <a:t>的弱酸</a:t>
            </a:r>
            <a:r>
              <a:rPr kumimoji="0" lang="en-US" altLang="zh-CN" b="0" dirty="0">
                <a:latin typeface="Arial" panose="020B0604020202020204" pitchFamily="34" charset="0"/>
                <a:ea typeface="+mj-ea"/>
                <a:cs typeface="Arial" panose="020B0604020202020204" pitchFamily="34" charset="0"/>
              </a:rPr>
              <a:t>(</a:t>
            </a:r>
            <a:r>
              <a:rPr kumimoji="0" lang="zh-CN" altLang="en-US" b="0" dirty="0">
                <a:latin typeface="Arial" panose="020B0604020202020204" pitchFamily="34" charset="0"/>
                <a:ea typeface="+mj-ea"/>
                <a:cs typeface="Arial" panose="020B0604020202020204" pitchFamily="34" charset="0"/>
              </a:rPr>
              <a:t>碱</a:t>
            </a:r>
            <a:r>
              <a:rPr kumimoji="0" lang="en-US" altLang="zh-CN" b="0" dirty="0">
                <a:latin typeface="Arial" panose="020B0604020202020204" pitchFamily="34" charset="0"/>
                <a:ea typeface="+mj-ea"/>
                <a:cs typeface="Arial" panose="020B0604020202020204" pitchFamily="34" charset="0"/>
              </a:rPr>
              <a:t>)</a:t>
            </a:r>
            <a:r>
              <a:rPr kumimoji="0" lang="zh-CN" altLang="en-US" b="0" dirty="0">
                <a:latin typeface="Arial" panose="020B0604020202020204" pitchFamily="34" charset="0"/>
                <a:ea typeface="+mj-ea"/>
                <a:cs typeface="Arial" panose="020B0604020202020204" pitchFamily="34" charset="0"/>
              </a:rPr>
              <a:t>分别称为一元弱酸弱碱或多元弱酸弱碱。</a:t>
            </a:r>
          </a:p>
        </p:txBody>
      </p:sp>
      <p:grpSp>
        <p:nvGrpSpPr>
          <p:cNvPr id="59397" name="Group 30"/>
          <p:cNvGrpSpPr>
            <a:grpSpLocks/>
          </p:cNvGrpSpPr>
          <p:nvPr/>
        </p:nvGrpSpPr>
        <p:grpSpPr bwMode="auto">
          <a:xfrm>
            <a:off x="1907704" y="2924944"/>
            <a:ext cx="5102225" cy="3300412"/>
            <a:chOff x="1400" y="2100"/>
            <a:chExt cx="3482" cy="2079"/>
          </a:xfrm>
        </p:grpSpPr>
        <p:sp>
          <p:nvSpPr>
            <p:cNvPr id="596996" name="Text Box 4"/>
            <p:cNvSpPr txBox="1">
              <a:spLocks noChangeArrowheads="1"/>
            </p:cNvSpPr>
            <p:nvPr/>
          </p:nvSpPr>
          <p:spPr bwMode="auto">
            <a:xfrm>
              <a:off x="1646" y="2100"/>
              <a:ext cx="2925" cy="291"/>
            </a:xfrm>
            <a:prstGeom prst="rect">
              <a:avLst/>
            </a:prstGeom>
            <a:noFill/>
            <a:ln w="9525">
              <a:noFill/>
              <a:miter lim="800000"/>
              <a:headEnd/>
              <a:tailEnd/>
            </a:ln>
            <a:effectLst/>
          </p:spPr>
          <p:txBody>
            <a:bodyPr wrap="none">
              <a:spAutoFit/>
            </a:bodyPr>
            <a:lstStyle/>
            <a:p>
              <a:pPr>
                <a:defRPr/>
              </a:pPr>
              <a:r>
                <a:rPr kumimoji="0" lang="en-US" altLang="zh-CN" dirty="0" err="1">
                  <a:solidFill>
                    <a:srgbClr val="002060"/>
                  </a:solidFill>
                  <a:latin typeface="Arial" charset="0"/>
                </a:rPr>
                <a:t>HAc</a:t>
              </a:r>
              <a:r>
                <a:rPr kumimoji="0" lang="en-US" altLang="zh-CN" dirty="0">
                  <a:solidFill>
                    <a:srgbClr val="002060"/>
                  </a:solidFill>
                  <a:latin typeface="Arial" charset="0"/>
                </a:rPr>
                <a:t> + </a:t>
              </a:r>
              <a:r>
                <a:rPr kumimoji="0" lang="en-US" altLang="zh-CN" dirty="0" err="1">
                  <a:solidFill>
                    <a:srgbClr val="002060"/>
                  </a:solidFill>
                  <a:latin typeface="Arial" charset="0"/>
                </a:rPr>
                <a:t>H</a:t>
              </a:r>
              <a:r>
                <a:rPr kumimoji="0" lang="en-US" altLang="zh-CN" baseline="-25000" dirty="0" err="1">
                  <a:solidFill>
                    <a:srgbClr val="002060"/>
                  </a:solidFill>
                  <a:latin typeface="Arial" charset="0"/>
                </a:rPr>
                <a:t>2</a:t>
              </a:r>
              <a:r>
                <a:rPr kumimoji="0" lang="en-US" altLang="zh-CN" dirty="0" err="1">
                  <a:solidFill>
                    <a:srgbClr val="002060"/>
                  </a:solidFill>
                  <a:latin typeface="Arial" charset="0"/>
                </a:rPr>
                <a:t>O</a:t>
              </a:r>
              <a:r>
                <a:rPr kumimoji="0" lang="en-US" altLang="zh-CN" dirty="0">
                  <a:solidFill>
                    <a:srgbClr val="002060"/>
                  </a:solidFill>
                  <a:latin typeface="Arial" charset="0"/>
                </a:rPr>
                <a:t>            </a:t>
              </a:r>
              <a:r>
                <a:rPr kumimoji="0" lang="en-US" altLang="zh-CN" dirty="0" err="1">
                  <a:solidFill>
                    <a:srgbClr val="002060"/>
                  </a:solidFill>
                  <a:latin typeface="Arial" charset="0"/>
                </a:rPr>
                <a:t>H</a:t>
              </a:r>
              <a:r>
                <a:rPr kumimoji="0" lang="en-US" altLang="zh-CN" baseline="-25000" dirty="0" err="1">
                  <a:solidFill>
                    <a:srgbClr val="002060"/>
                  </a:solidFill>
                  <a:latin typeface="Arial" charset="0"/>
                </a:rPr>
                <a:t>3</a:t>
              </a:r>
              <a:r>
                <a:rPr kumimoji="0" lang="en-US" altLang="zh-CN" dirty="0" err="1">
                  <a:solidFill>
                    <a:srgbClr val="002060"/>
                  </a:solidFill>
                  <a:latin typeface="Arial" charset="0"/>
                </a:rPr>
                <a:t>O</a:t>
              </a:r>
              <a:r>
                <a:rPr kumimoji="0" lang="en-US" altLang="zh-CN" baseline="30000" dirty="0">
                  <a:solidFill>
                    <a:srgbClr val="002060"/>
                  </a:solidFill>
                  <a:latin typeface="Arial" charset="0"/>
                </a:rPr>
                <a:t>+</a:t>
              </a:r>
              <a:r>
                <a:rPr kumimoji="0" lang="en-US" altLang="zh-CN" dirty="0">
                  <a:solidFill>
                    <a:srgbClr val="002060"/>
                  </a:solidFill>
                  <a:latin typeface="Arial" charset="0"/>
                </a:rPr>
                <a:t> + Ac</a:t>
              </a:r>
              <a:r>
                <a:rPr kumimoji="0" lang="en-US" altLang="zh-CN" baseline="30000" dirty="0">
                  <a:solidFill>
                    <a:srgbClr val="002060"/>
                  </a:solidFill>
                  <a:latin typeface="Arial" charset="0"/>
                  <a:sym typeface="Symbol" pitchFamily="18" charset="2"/>
                </a:rPr>
                <a:t></a:t>
              </a:r>
            </a:p>
          </p:txBody>
        </p:sp>
        <p:sp>
          <p:nvSpPr>
            <p:cNvPr id="59399" name="Line 6"/>
            <p:cNvSpPr>
              <a:spLocks noChangeShapeType="1"/>
            </p:cNvSpPr>
            <p:nvPr/>
          </p:nvSpPr>
          <p:spPr bwMode="auto">
            <a:xfrm>
              <a:off x="2892" y="2236"/>
              <a:ext cx="36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400" name="Line 7"/>
            <p:cNvSpPr>
              <a:spLocks noChangeShapeType="1"/>
            </p:cNvSpPr>
            <p:nvPr/>
          </p:nvSpPr>
          <p:spPr bwMode="auto">
            <a:xfrm flipH="1">
              <a:off x="2892" y="2281"/>
              <a:ext cx="36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7001" name="Text Box 9"/>
            <p:cNvSpPr txBox="1">
              <a:spLocks noChangeArrowheads="1"/>
            </p:cNvSpPr>
            <p:nvPr/>
          </p:nvSpPr>
          <p:spPr bwMode="auto">
            <a:xfrm>
              <a:off x="1646" y="2446"/>
              <a:ext cx="2963" cy="291"/>
            </a:xfrm>
            <a:prstGeom prst="rect">
              <a:avLst/>
            </a:prstGeom>
            <a:noFill/>
            <a:ln w="9525">
              <a:noFill/>
              <a:miter lim="800000"/>
              <a:headEnd/>
              <a:tailEnd/>
            </a:ln>
            <a:effectLst/>
          </p:spPr>
          <p:txBody>
            <a:bodyPr wrap="none">
              <a:spAutoFit/>
            </a:bodyPr>
            <a:lstStyle/>
            <a:p>
              <a:pPr>
                <a:defRPr/>
              </a:pPr>
              <a:r>
                <a:rPr kumimoji="0" lang="en-US" altLang="zh-CN" dirty="0">
                  <a:solidFill>
                    <a:srgbClr val="002060"/>
                  </a:solidFill>
                  <a:latin typeface="Arial" charset="0"/>
                </a:rPr>
                <a:t>H</a:t>
              </a:r>
              <a:r>
                <a:rPr kumimoji="0" lang="en-US" altLang="zh-CN" baseline="-25000" dirty="0">
                  <a:solidFill>
                    <a:srgbClr val="002060"/>
                  </a:solidFill>
                  <a:latin typeface="Arial" charset="0"/>
                </a:rPr>
                <a:t>2</a:t>
              </a:r>
              <a:r>
                <a:rPr kumimoji="0" lang="en-US" altLang="zh-CN" dirty="0">
                  <a:solidFill>
                    <a:srgbClr val="002060"/>
                  </a:solidFill>
                  <a:latin typeface="Arial" charset="0"/>
                </a:rPr>
                <a:t>S + H</a:t>
              </a:r>
              <a:r>
                <a:rPr kumimoji="0" lang="en-US" altLang="zh-CN" baseline="-25000" dirty="0">
                  <a:solidFill>
                    <a:srgbClr val="002060"/>
                  </a:solidFill>
                  <a:latin typeface="Arial" charset="0"/>
                </a:rPr>
                <a:t>2</a:t>
              </a:r>
              <a:r>
                <a:rPr kumimoji="0" lang="en-US" altLang="zh-CN" dirty="0">
                  <a:solidFill>
                    <a:srgbClr val="002060"/>
                  </a:solidFill>
                  <a:latin typeface="Arial" charset="0"/>
                </a:rPr>
                <a:t>O             H</a:t>
              </a:r>
              <a:r>
                <a:rPr kumimoji="0" lang="en-US" altLang="zh-CN" baseline="-25000" dirty="0">
                  <a:solidFill>
                    <a:srgbClr val="002060"/>
                  </a:solidFill>
                  <a:latin typeface="Arial" charset="0"/>
                </a:rPr>
                <a:t>3</a:t>
              </a:r>
              <a:r>
                <a:rPr kumimoji="0" lang="en-US" altLang="zh-CN" dirty="0">
                  <a:solidFill>
                    <a:srgbClr val="002060"/>
                  </a:solidFill>
                  <a:latin typeface="Arial" charset="0"/>
                </a:rPr>
                <a:t>O</a:t>
              </a:r>
              <a:r>
                <a:rPr kumimoji="0" lang="en-US" altLang="zh-CN" baseline="30000" dirty="0">
                  <a:solidFill>
                    <a:srgbClr val="002060"/>
                  </a:solidFill>
                  <a:latin typeface="Arial" charset="0"/>
                </a:rPr>
                <a:t>+</a:t>
              </a:r>
              <a:r>
                <a:rPr kumimoji="0" lang="en-US" altLang="zh-CN" dirty="0">
                  <a:solidFill>
                    <a:srgbClr val="002060"/>
                  </a:solidFill>
                  <a:latin typeface="Arial" charset="0"/>
                </a:rPr>
                <a:t> + HS</a:t>
              </a:r>
              <a:r>
                <a:rPr kumimoji="0" lang="en-US" altLang="zh-CN" baseline="30000" dirty="0">
                  <a:solidFill>
                    <a:srgbClr val="002060"/>
                  </a:solidFill>
                  <a:latin typeface="Arial" charset="0"/>
                  <a:sym typeface="Symbol" pitchFamily="18" charset="2"/>
                </a:rPr>
                <a:t></a:t>
              </a:r>
            </a:p>
          </p:txBody>
        </p:sp>
        <p:sp>
          <p:nvSpPr>
            <p:cNvPr id="59402" name="Line 11"/>
            <p:cNvSpPr>
              <a:spLocks noChangeShapeType="1"/>
            </p:cNvSpPr>
            <p:nvPr/>
          </p:nvSpPr>
          <p:spPr bwMode="auto">
            <a:xfrm>
              <a:off x="2875" y="2574"/>
              <a:ext cx="364" cy="0"/>
            </a:xfrm>
            <a:prstGeom prst="line">
              <a:avLst/>
            </a:prstGeom>
            <a:noFill/>
            <a:ln w="19050">
              <a:solidFill>
                <a:srgbClr val="66FF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403" name="Line 12"/>
            <p:cNvSpPr>
              <a:spLocks noChangeShapeType="1"/>
            </p:cNvSpPr>
            <p:nvPr/>
          </p:nvSpPr>
          <p:spPr bwMode="auto">
            <a:xfrm flipH="1">
              <a:off x="2852" y="2625"/>
              <a:ext cx="364" cy="0"/>
            </a:xfrm>
            <a:prstGeom prst="line">
              <a:avLst/>
            </a:prstGeom>
            <a:noFill/>
            <a:ln w="19050">
              <a:solidFill>
                <a:srgbClr val="66FF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7005" name="Text Box 13"/>
            <p:cNvSpPr txBox="1">
              <a:spLocks noChangeArrowheads="1"/>
            </p:cNvSpPr>
            <p:nvPr/>
          </p:nvSpPr>
          <p:spPr bwMode="auto">
            <a:xfrm>
              <a:off x="1674" y="2779"/>
              <a:ext cx="2869" cy="291"/>
            </a:xfrm>
            <a:prstGeom prst="rect">
              <a:avLst/>
            </a:prstGeom>
            <a:noFill/>
            <a:ln w="9525">
              <a:noFill/>
              <a:miter lim="800000"/>
              <a:headEnd/>
              <a:tailEnd/>
            </a:ln>
            <a:effectLst/>
          </p:spPr>
          <p:txBody>
            <a:bodyPr wrap="none">
              <a:spAutoFit/>
            </a:bodyPr>
            <a:lstStyle/>
            <a:p>
              <a:pPr>
                <a:defRPr/>
              </a:pPr>
              <a:r>
                <a:rPr kumimoji="0" lang="en-US" altLang="zh-CN" dirty="0">
                  <a:solidFill>
                    <a:srgbClr val="002060"/>
                  </a:solidFill>
                  <a:latin typeface="Arial" charset="0"/>
                </a:rPr>
                <a:t>HS</a:t>
              </a:r>
              <a:r>
                <a:rPr kumimoji="0" lang="en-US" altLang="zh-CN" baseline="30000" dirty="0">
                  <a:solidFill>
                    <a:srgbClr val="002060"/>
                  </a:solidFill>
                  <a:latin typeface="Arial" charset="0"/>
                  <a:sym typeface="Symbol" pitchFamily="18" charset="2"/>
                </a:rPr>
                <a:t></a:t>
              </a:r>
              <a:r>
                <a:rPr kumimoji="0" lang="en-US" altLang="zh-CN" baseline="30000" dirty="0">
                  <a:solidFill>
                    <a:srgbClr val="002060"/>
                  </a:solidFill>
                  <a:latin typeface="Arial" charset="0"/>
                </a:rPr>
                <a:t> </a:t>
              </a:r>
              <a:r>
                <a:rPr kumimoji="0" lang="en-US" altLang="zh-CN" dirty="0">
                  <a:solidFill>
                    <a:srgbClr val="002060"/>
                  </a:solidFill>
                  <a:latin typeface="Arial" charset="0"/>
                </a:rPr>
                <a:t>+ H</a:t>
              </a:r>
              <a:r>
                <a:rPr kumimoji="0" lang="en-US" altLang="zh-CN" baseline="-25000" dirty="0">
                  <a:solidFill>
                    <a:srgbClr val="002060"/>
                  </a:solidFill>
                  <a:latin typeface="Arial" charset="0"/>
                </a:rPr>
                <a:t>2</a:t>
              </a:r>
              <a:r>
                <a:rPr kumimoji="0" lang="en-US" altLang="zh-CN" dirty="0">
                  <a:solidFill>
                    <a:srgbClr val="002060"/>
                  </a:solidFill>
                  <a:latin typeface="Arial" charset="0"/>
                </a:rPr>
                <a:t>O             H</a:t>
              </a:r>
              <a:r>
                <a:rPr kumimoji="0" lang="en-US" altLang="zh-CN" baseline="-25000" dirty="0">
                  <a:solidFill>
                    <a:srgbClr val="002060"/>
                  </a:solidFill>
                  <a:latin typeface="Arial" charset="0"/>
                </a:rPr>
                <a:t>3</a:t>
              </a:r>
              <a:r>
                <a:rPr kumimoji="0" lang="en-US" altLang="zh-CN" dirty="0">
                  <a:solidFill>
                    <a:srgbClr val="002060"/>
                  </a:solidFill>
                  <a:latin typeface="Arial" charset="0"/>
                </a:rPr>
                <a:t>O</a:t>
              </a:r>
              <a:r>
                <a:rPr kumimoji="0" lang="en-US" altLang="zh-CN" baseline="30000" dirty="0">
                  <a:solidFill>
                    <a:srgbClr val="002060"/>
                  </a:solidFill>
                  <a:latin typeface="Arial" charset="0"/>
                </a:rPr>
                <a:t>+</a:t>
              </a:r>
              <a:r>
                <a:rPr kumimoji="0" lang="en-US" altLang="zh-CN" dirty="0">
                  <a:solidFill>
                    <a:srgbClr val="002060"/>
                  </a:solidFill>
                  <a:latin typeface="Arial" charset="0"/>
                </a:rPr>
                <a:t> + S</a:t>
              </a:r>
              <a:r>
                <a:rPr kumimoji="0" lang="en-US" altLang="zh-CN" baseline="30000" dirty="0">
                  <a:solidFill>
                    <a:srgbClr val="002060"/>
                  </a:solidFill>
                  <a:latin typeface="Arial" charset="0"/>
                </a:rPr>
                <a:t>2</a:t>
              </a:r>
              <a:r>
                <a:rPr kumimoji="0" lang="en-US" altLang="zh-CN" baseline="30000" dirty="0">
                  <a:solidFill>
                    <a:srgbClr val="002060"/>
                  </a:solidFill>
                  <a:latin typeface="Arial" charset="0"/>
                  <a:sym typeface="Symbol" pitchFamily="18" charset="2"/>
                </a:rPr>
                <a:t></a:t>
              </a:r>
            </a:p>
          </p:txBody>
        </p:sp>
        <p:sp>
          <p:nvSpPr>
            <p:cNvPr id="59405" name="Line 15"/>
            <p:cNvSpPr>
              <a:spLocks noChangeShapeType="1"/>
            </p:cNvSpPr>
            <p:nvPr/>
          </p:nvSpPr>
          <p:spPr bwMode="auto">
            <a:xfrm>
              <a:off x="2903" y="2907"/>
              <a:ext cx="364" cy="0"/>
            </a:xfrm>
            <a:prstGeom prst="line">
              <a:avLst/>
            </a:prstGeom>
            <a:noFill/>
            <a:ln w="19050">
              <a:solidFill>
                <a:srgbClr val="66FF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406" name="Line 16"/>
            <p:cNvSpPr>
              <a:spLocks noChangeShapeType="1"/>
            </p:cNvSpPr>
            <p:nvPr/>
          </p:nvSpPr>
          <p:spPr bwMode="auto">
            <a:xfrm flipH="1">
              <a:off x="2880" y="2949"/>
              <a:ext cx="364" cy="0"/>
            </a:xfrm>
            <a:prstGeom prst="line">
              <a:avLst/>
            </a:prstGeom>
            <a:noFill/>
            <a:ln w="19050">
              <a:solidFill>
                <a:srgbClr val="66FF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7010" name="Text Box 18"/>
            <p:cNvSpPr txBox="1">
              <a:spLocks noChangeArrowheads="1"/>
            </p:cNvSpPr>
            <p:nvPr/>
          </p:nvSpPr>
          <p:spPr bwMode="auto">
            <a:xfrm>
              <a:off x="1400" y="3203"/>
              <a:ext cx="3445" cy="291"/>
            </a:xfrm>
            <a:prstGeom prst="rect">
              <a:avLst/>
            </a:prstGeom>
            <a:noFill/>
            <a:ln w="9525">
              <a:noFill/>
              <a:miter lim="800000"/>
              <a:headEnd/>
              <a:tailEnd/>
            </a:ln>
            <a:effectLst/>
          </p:spPr>
          <p:txBody>
            <a:bodyPr wrap="none">
              <a:spAutoFit/>
            </a:bodyPr>
            <a:lstStyle/>
            <a:p>
              <a:pPr>
                <a:defRPr/>
              </a:pPr>
              <a:r>
                <a:rPr kumimoji="0" lang="en-US" altLang="zh-CN" dirty="0" err="1">
                  <a:solidFill>
                    <a:srgbClr val="002060"/>
                  </a:solidFill>
                  <a:latin typeface="Arial" charset="0"/>
                </a:rPr>
                <a:t>H</a:t>
              </a:r>
              <a:r>
                <a:rPr kumimoji="0" lang="en-US" altLang="zh-CN" baseline="-25000" dirty="0" err="1">
                  <a:solidFill>
                    <a:srgbClr val="002060"/>
                  </a:solidFill>
                  <a:latin typeface="Arial" charset="0"/>
                </a:rPr>
                <a:t>3</a:t>
              </a:r>
              <a:r>
                <a:rPr kumimoji="0" lang="en-US" altLang="zh-CN" dirty="0" err="1">
                  <a:solidFill>
                    <a:srgbClr val="002060"/>
                  </a:solidFill>
                  <a:latin typeface="Arial" charset="0"/>
                </a:rPr>
                <a:t>PO</a:t>
              </a:r>
              <a:r>
                <a:rPr kumimoji="0" lang="en-US" altLang="zh-CN" baseline="-25000" dirty="0" err="1">
                  <a:solidFill>
                    <a:srgbClr val="002060"/>
                  </a:solidFill>
                  <a:latin typeface="Arial" charset="0"/>
                </a:rPr>
                <a:t>4</a:t>
              </a:r>
              <a:r>
                <a:rPr kumimoji="0" lang="en-US" altLang="zh-CN" baseline="-25000" dirty="0">
                  <a:solidFill>
                    <a:srgbClr val="002060"/>
                  </a:solidFill>
                  <a:latin typeface="Arial" charset="0"/>
                </a:rPr>
                <a:t> </a:t>
              </a:r>
              <a:r>
                <a:rPr kumimoji="0" lang="en-US" altLang="zh-CN" dirty="0">
                  <a:solidFill>
                    <a:srgbClr val="002060"/>
                  </a:solidFill>
                  <a:latin typeface="Arial" charset="0"/>
                </a:rPr>
                <a:t> + </a:t>
              </a:r>
              <a:r>
                <a:rPr kumimoji="0" lang="en-US" altLang="zh-CN" dirty="0" err="1">
                  <a:solidFill>
                    <a:srgbClr val="002060"/>
                  </a:solidFill>
                  <a:latin typeface="Arial" charset="0"/>
                </a:rPr>
                <a:t>H</a:t>
              </a:r>
              <a:r>
                <a:rPr kumimoji="0" lang="en-US" altLang="zh-CN" baseline="-25000" dirty="0" err="1">
                  <a:solidFill>
                    <a:srgbClr val="002060"/>
                  </a:solidFill>
                  <a:latin typeface="Arial" charset="0"/>
                </a:rPr>
                <a:t>2</a:t>
              </a:r>
              <a:r>
                <a:rPr kumimoji="0" lang="en-US" altLang="zh-CN" dirty="0" err="1">
                  <a:solidFill>
                    <a:srgbClr val="002060"/>
                  </a:solidFill>
                  <a:latin typeface="Arial" charset="0"/>
                </a:rPr>
                <a:t>O</a:t>
              </a:r>
              <a:r>
                <a:rPr kumimoji="0" lang="en-US" altLang="zh-CN" dirty="0">
                  <a:solidFill>
                    <a:srgbClr val="002060"/>
                  </a:solidFill>
                  <a:latin typeface="Arial" charset="0"/>
                </a:rPr>
                <a:t>           </a:t>
              </a:r>
              <a:r>
                <a:rPr kumimoji="0" lang="en-US" altLang="zh-CN" dirty="0" err="1">
                  <a:solidFill>
                    <a:srgbClr val="002060"/>
                  </a:solidFill>
                  <a:latin typeface="Arial" charset="0"/>
                </a:rPr>
                <a:t>H</a:t>
              </a:r>
              <a:r>
                <a:rPr kumimoji="0" lang="en-US" altLang="zh-CN" baseline="-25000" dirty="0" err="1">
                  <a:solidFill>
                    <a:srgbClr val="002060"/>
                  </a:solidFill>
                  <a:latin typeface="Arial" charset="0"/>
                </a:rPr>
                <a:t>3</a:t>
              </a:r>
              <a:r>
                <a:rPr kumimoji="0" lang="en-US" altLang="zh-CN" dirty="0" err="1">
                  <a:solidFill>
                    <a:srgbClr val="002060"/>
                  </a:solidFill>
                  <a:latin typeface="Arial" charset="0"/>
                </a:rPr>
                <a:t>O</a:t>
              </a:r>
              <a:r>
                <a:rPr kumimoji="0" lang="en-US" altLang="zh-CN" baseline="30000" dirty="0">
                  <a:solidFill>
                    <a:srgbClr val="002060"/>
                  </a:solidFill>
                  <a:latin typeface="Arial" charset="0"/>
                </a:rPr>
                <a:t>+</a:t>
              </a:r>
              <a:r>
                <a:rPr kumimoji="0" lang="en-US" altLang="zh-CN" dirty="0">
                  <a:solidFill>
                    <a:srgbClr val="002060"/>
                  </a:solidFill>
                  <a:latin typeface="Arial" charset="0"/>
                </a:rPr>
                <a:t> + </a:t>
              </a:r>
              <a:r>
                <a:rPr kumimoji="0" lang="en-US" altLang="zh-CN" dirty="0" err="1">
                  <a:solidFill>
                    <a:srgbClr val="002060"/>
                  </a:solidFill>
                  <a:latin typeface="Arial" charset="0"/>
                </a:rPr>
                <a:t>H</a:t>
              </a:r>
              <a:r>
                <a:rPr kumimoji="0" lang="en-US" altLang="zh-CN" baseline="-25000" dirty="0" err="1">
                  <a:solidFill>
                    <a:srgbClr val="002060"/>
                  </a:solidFill>
                  <a:latin typeface="Arial" charset="0"/>
                </a:rPr>
                <a:t>2</a:t>
              </a:r>
              <a:r>
                <a:rPr kumimoji="0" lang="en-US" altLang="zh-CN" dirty="0" err="1">
                  <a:solidFill>
                    <a:srgbClr val="002060"/>
                  </a:solidFill>
                  <a:latin typeface="Arial" charset="0"/>
                </a:rPr>
                <a:t>PO</a:t>
              </a:r>
              <a:r>
                <a:rPr kumimoji="0" lang="en-US" altLang="zh-CN" baseline="-25000" dirty="0" err="1">
                  <a:solidFill>
                    <a:srgbClr val="002060"/>
                  </a:solidFill>
                  <a:latin typeface="Arial" charset="0"/>
                </a:rPr>
                <a:t>4</a:t>
              </a:r>
              <a:r>
                <a:rPr kumimoji="0" lang="en-US" altLang="zh-CN" baseline="30000" dirty="0">
                  <a:solidFill>
                    <a:srgbClr val="002060"/>
                  </a:solidFill>
                  <a:latin typeface="Arial" charset="0"/>
                  <a:sym typeface="Symbol" pitchFamily="18" charset="2"/>
                </a:rPr>
                <a:t></a:t>
              </a:r>
            </a:p>
          </p:txBody>
        </p:sp>
        <p:sp>
          <p:nvSpPr>
            <p:cNvPr id="59408" name="Line 19"/>
            <p:cNvSpPr>
              <a:spLocks noChangeShapeType="1"/>
            </p:cNvSpPr>
            <p:nvPr/>
          </p:nvSpPr>
          <p:spPr bwMode="auto">
            <a:xfrm>
              <a:off x="2854" y="3324"/>
              <a:ext cx="364" cy="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409" name="Line 20"/>
            <p:cNvSpPr>
              <a:spLocks noChangeShapeType="1"/>
            </p:cNvSpPr>
            <p:nvPr/>
          </p:nvSpPr>
          <p:spPr bwMode="auto">
            <a:xfrm flipH="1">
              <a:off x="2854" y="3370"/>
              <a:ext cx="364" cy="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59410" name="Group 29"/>
            <p:cNvGrpSpPr>
              <a:grpSpLocks/>
            </p:cNvGrpSpPr>
            <p:nvPr/>
          </p:nvGrpSpPr>
          <p:grpSpPr bwMode="auto">
            <a:xfrm>
              <a:off x="1400" y="3552"/>
              <a:ext cx="3482" cy="291"/>
              <a:chOff x="1400" y="3486"/>
              <a:chExt cx="3482" cy="291"/>
            </a:xfrm>
          </p:grpSpPr>
          <p:sp>
            <p:nvSpPr>
              <p:cNvPr id="597013" name="Text Box 21"/>
              <p:cNvSpPr txBox="1">
                <a:spLocks noChangeArrowheads="1"/>
              </p:cNvSpPr>
              <p:nvPr/>
            </p:nvSpPr>
            <p:spPr bwMode="auto">
              <a:xfrm>
                <a:off x="1400" y="3486"/>
                <a:ext cx="3482" cy="291"/>
              </a:xfrm>
              <a:prstGeom prst="rect">
                <a:avLst/>
              </a:prstGeom>
              <a:noFill/>
              <a:ln w="9525">
                <a:noFill/>
                <a:miter lim="800000"/>
                <a:headEnd/>
                <a:tailEnd/>
              </a:ln>
              <a:effectLst/>
            </p:spPr>
            <p:txBody>
              <a:bodyPr wrap="none">
                <a:spAutoFit/>
              </a:bodyPr>
              <a:lstStyle/>
              <a:p>
                <a:pPr>
                  <a:defRPr/>
                </a:pPr>
                <a:r>
                  <a:rPr kumimoji="0" lang="en-US" altLang="zh-CN" dirty="0" err="1">
                    <a:solidFill>
                      <a:srgbClr val="002060"/>
                    </a:solidFill>
                    <a:latin typeface="Arial" charset="0"/>
                  </a:rPr>
                  <a:t>H</a:t>
                </a:r>
                <a:r>
                  <a:rPr kumimoji="0" lang="en-US" altLang="zh-CN" baseline="-25000" dirty="0" err="1">
                    <a:solidFill>
                      <a:srgbClr val="002060"/>
                    </a:solidFill>
                    <a:latin typeface="Arial" charset="0"/>
                  </a:rPr>
                  <a:t>2</a:t>
                </a:r>
                <a:r>
                  <a:rPr kumimoji="0" lang="en-US" altLang="zh-CN" dirty="0" err="1">
                    <a:solidFill>
                      <a:srgbClr val="002060"/>
                    </a:solidFill>
                    <a:latin typeface="Arial" charset="0"/>
                  </a:rPr>
                  <a:t>PO</a:t>
                </a:r>
                <a:r>
                  <a:rPr kumimoji="0" lang="en-US" altLang="zh-CN" baseline="-25000" dirty="0" err="1">
                    <a:solidFill>
                      <a:srgbClr val="002060"/>
                    </a:solidFill>
                    <a:latin typeface="Arial" charset="0"/>
                  </a:rPr>
                  <a:t>4</a:t>
                </a:r>
                <a:r>
                  <a:rPr kumimoji="0" lang="en-US" altLang="zh-CN" baseline="30000" dirty="0">
                    <a:solidFill>
                      <a:srgbClr val="002060"/>
                    </a:solidFill>
                    <a:latin typeface="Arial" charset="0"/>
                    <a:sym typeface="Symbol" pitchFamily="18" charset="2"/>
                  </a:rPr>
                  <a:t></a:t>
                </a:r>
                <a:r>
                  <a:rPr kumimoji="0" lang="en-US" altLang="zh-CN" dirty="0">
                    <a:solidFill>
                      <a:srgbClr val="002060"/>
                    </a:solidFill>
                    <a:latin typeface="Arial" charset="0"/>
                  </a:rPr>
                  <a:t> + </a:t>
                </a:r>
                <a:r>
                  <a:rPr kumimoji="0" lang="en-US" altLang="zh-CN" dirty="0" err="1">
                    <a:solidFill>
                      <a:srgbClr val="002060"/>
                    </a:solidFill>
                    <a:latin typeface="Arial" charset="0"/>
                  </a:rPr>
                  <a:t>H</a:t>
                </a:r>
                <a:r>
                  <a:rPr kumimoji="0" lang="en-US" altLang="zh-CN" baseline="-25000" dirty="0" err="1">
                    <a:solidFill>
                      <a:srgbClr val="002060"/>
                    </a:solidFill>
                    <a:latin typeface="Arial" charset="0"/>
                  </a:rPr>
                  <a:t>2</a:t>
                </a:r>
                <a:r>
                  <a:rPr kumimoji="0" lang="en-US" altLang="zh-CN" dirty="0" err="1">
                    <a:solidFill>
                      <a:srgbClr val="002060"/>
                    </a:solidFill>
                    <a:latin typeface="Arial" charset="0"/>
                  </a:rPr>
                  <a:t>O</a:t>
                </a:r>
                <a:r>
                  <a:rPr kumimoji="0" lang="en-US" altLang="zh-CN" dirty="0">
                    <a:solidFill>
                      <a:srgbClr val="002060"/>
                    </a:solidFill>
                    <a:latin typeface="Arial" charset="0"/>
                  </a:rPr>
                  <a:t>           </a:t>
                </a:r>
                <a:r>
                  <a:rPr kumimoji="0" lang="en-US" altLang="zh-CN" dirty="0" err="1">
                    <a:solidFill>
                      <a:srgbClr val="002060"/>
                    </a:solidFill>
                    <a:latin typeface="Arial" charset="0"/>
                  </a:rPr>
                  <a:t>H</a:t>
                </a:r>
                <a:r>
                  <a:rPr kumimoji="0" lang="en-US" altLang="zh-CN" baseline="-25000" dirty="0" err="1">
                    <a:solidFill>
                      <a:srgbClr val="002060"/>
                    </a:solidFill>
                    <a:latin typeface="Arial" charset="0"/>
                  </a:rPr>
                  <a:t>3</a:t>
                </a:r>
                <a:r>
                  <a:rPr kumimoji="0" lang="en-US" altLang="zh-CN" dirty="0" err="1">
                    <a:solidFill>
                      <a:srgbClr val="002060"/>
                    </a:solidFill>
                    <a:latin typeface="Arial" charset="0"/>
                  </a:rPr>
                  <a:t>O</a:t>
                </a:r>
                <a:r>
                  <a:rPr kumimoji="0" lang="en-US" altLang="zh-CN" baseline="30000" dirty="0">
                    <a:solidFill>
                      <a:srgbClr val="002060"/>
                    </a:solidFill>
                    <a:latin typeface="Arial" charset="0"/>
                  </a:rPr>
                  <a:t>+</a:t>
                </a:r>
                <a:r>
                  <a:rPr kumimoji="0" lang="en-US" altLang="zh-CN" dirty="0">
                    <a:solidFill>
                      <a:srgbClr val="002060"/>
                    </a:solidFill>
                    <a:latin typeface="Arial" charset="0"/>
                  </a:rPr>
                  <a:t> + </a:t>
                </a:r>
                <a:r>
                  <a:rPr kumimoji="0" lang="en-US" altLang="zh-CN" dirty="0" err="1">
                    <a:solidFill>
                      <a:srgbClr val="002060"/>
                    </a:solidFill>
                    <a:latin typeface="Arial" charset="0"/>
                  </a:rPr>
                  <a:t>HPO</a:t>
                </a:r>
                <a:r>
                  <a:rPr kumimoji="0" lang="en-US" altLang="zh-CN" baseline="-25000" dirty="0" err="1">
                    <a:solidFill>
                      <a:srgbClr val="002060"/>
                    </a:solidFill>
                    <a:latin typeface="Arial" charset="0"/>
                  </a:rPr>
                  <a:t>4</a:t>
                </a:r>
                <a:r>
                  <a:rPr kumimoji="0" lang="en-US" altLang="zh-CN" baseline="30000" dirty="0" err="1">
                    <a:solidFill>
                      <a:srgbClr val="002060"/>
                    </a:solidFill>
                    <a:latin typeface="Arial" charset="0"/>
                  </a:rPr>
                  <a:t>2</a:t>
                </a:r>
                <a:r>
                  <a:rPr kumimoji="0" lang="en-US" altLang="zh-CN" baseline="30000" dirty="0">
                    <a:solidFill>
                      <a:srgbClr val="002060"/>
                    </a:solidFill>
                    <a:latin typeface="Arial" charset="0"/>
                    <a:sym typeface="Symbol" pitchFamily="18" charset="2"/>
                  </a:rPr>
                  <a:t></a:t>
                </a:r>
              </a:p>
            </p:txBody>
          </p:sp>
          <p:sp>
            <p:nvSpPr>
              <p:cNvPr id="59416" name="Line 22"/>
              <p:cNvSpPr>
                <a:spLocks noChangeShapeType="1"/>
              </p:cNvSpPr>
              <p:nvPr/>
            </p:nvSpPr>
            <p:spPr bwMode="auto">
              <a:xfrm>
                <a:off x="2854" y="3621"/>
                <a:ext cx="364" cy="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417" name="Line 23"/>
              <p:cNvSpPr>
                <a:spLocks noChangeShapeType="1"/>
              </p:cNvSpPr>
              <p:nvPr/>
            </p:nvSpPr>
            <p:spPr bwMode="auto">
              <a:xfrm flipH="1">
                <a:off x="2854" y="3666"/>
                <a:ext cx="364" cy="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59411" name="Group 28"/>
            <p:cNvGrpSpPr>
              <a:grpSpLocks/>
            </p:cNvGrpSpPr>
            <p:nvPr/>
          </p:nvGrpSpPr>
          <p:grpSpPr bwMode="auto">
            <a:xfrm>
              <a:off x="1400" y="3888"/>
              <a:ext cx="3330" cy="291"/>
              <a:chOff x="1400" y="3750"/>
              <a:chExt cx="3330" cy="291"/>
            </a:xfrm>
          </p:grpSpPr>
          <p:sp>
            <p:nvSpPr>
              <p:cNvPr id="597016" name="Text Box 24"/>
              <p:cNvSpPr txBox="1">
                <a:spLocks noChangeArrowheads="1"/>
              </p:cNvSpPr>
              <p:nvPr/>
            </p:nvSpPr>
            <p:spPr bwMode="auto">
              <a:xfrm>
                <a:off x="1400" y="3750"/>
                <a:ext cx="3330" cy="291"/>
              </a:xfrm>
              <a:prstGeom prst="rect">
                <a:avLst/>
              </a:prstGeom>
              <a:noFill/>
              <a:ln w="9525">
                <a:noFill/>
                <a:miter lim="800000"/>
                <a:headEnd/>
                <a:tailEnd/>
              </a:ln>
              <a:effectLst/>
            </p:spPr>
            <p:txBody>
              <a:bodyPr wrap="none">
                <a:spAutoFit/>
              </a:bodyPr>
              <a:lstStyle/>
              <a:p>
                <a:pPr>
                  <a:defRPr/>
                </a:pPr>
                <a:r>
                  <a:rPr kumimoji="0" lang="en-US" altLang="zh-CN" dirty="0" err="1">
                    <a:solidFill>
                      <a:srgbClr val="002060"/>
                    </a:solidFill>
                    <a:latin typeface="Arial" charset="0"/>
                  </a:rPr>
                  <a:t>HPO</a:t>
                </a:r>
                <a:r>
                  <a:rPr kumimoji="0" lang="en-US" altLang="zh-CN" baseline="-25000" dirty="0" err="1">
                    <a:solidFill>
                      <a:srgbClr val="002060"/>
                    </a:solidFill>
                    <a:latin typeface="Arial" charset="0"/>
                  </a:rPr>
                  <a:t>4</a:t>
                </a:r>
                <a:r>
                  <a:rPr kumimoji="0" lang="en-US" altLang="zh-CN" baseline="30000" dirty="0" err="1">
                    <a:solidFill>
                      <a:srgbClr val="002060"/>
                    </a:solidFill>
                    <a:latin typeface="Arial" charset="0"/>
                  </a:rPr>
                  <a:t>2</a:t>
                </a:r>
                <a:r>
                  <a:rPr kumimoji="0" lang="en-US" altLang="zh-CN" baseline="30000" dirty="0">
                    <a:solidFill>
                      <a:srgbClr val="002060"/>
                    </a:solidFill>
                    <a:latin typeface="Arial" charset="0"/>
                    <a:sym typeface="Symbol" pitchFamily="18" charset="2"/>
                  </a:rPr>
                  <a:t></a:t>
                </a:r>
                <a:r>
                  <a:rPr kumimoji="0" lang="en-US" altLang="zh-CN" dirty="0">
                    <a:solidFill>
                      <a:srgbClr val="002060"/>
                    </a:solidFill>
                    <a:latin typeface="Arial" charset="0"/>
                  </a:rPr>
                  <a:t> + </a:t>
                </a:r>
                <a:r>
                  <a:rPr kumimoji="0" lang="en-US" altLang="zh-CN" dirty="0" err="1">
                    <a:solidFill>
                      <a:srgbClr val="002060"/>
                    </a:solidFill>
                    <a:latin typeface="Arial" charset="0"/>
                  </a:rPr>
                  <a:t>H</a:t>
                </a:r>
                <a:r>
                  <a:rPr kumimoji="0" lang="en-US" altLang="zh-CN" baseline="-25000" dirty="0" err="1">
                    <a:solidFill>
                      <a:srgbClr val="002060"/>
                    </a:solidFill>
                    <a:latin typeface="Arial" charset="0"/>
                  </a:rPr>
                  <a:t>2</a:t>
                </a:r>
                <a:r>
                  <a:rPr kumimoji="0" lang="en-US" altLang="zh-CN" dirty="0" err="1">
                    <a:solidFill>
                      <a:srgbClr val="002060"/>
                    </a:solidFill>
                    <a:latin typeface="Arial" charset="0"/>
                  </a:rPr>
                  <a:t>O</a:t>
                </a:r>
                <a:r>
                  <a:rPr kumimoji="0" lang="en-US" altLang="zh-CN" dirty="0">
                    <a:solidFill>
                      <a:srgbClr val="002060"/>
                    </a:solidFill>
                    <a:latin typeface="Arial" charset="0"/>
                  </a:rPr>
                  <a:t>           </a:t>
                </a:r>
                <a:r>
                  <a:rPr kumimoji="0" lang="en-US" altLang="zh-CN" dirty="0" err="1">
                    <a:solidFill>
                      <a:srgbClr val="002060"/>
                    </a:solidFill>
                    <a:latin typeface="Arial" charset="0"/>
                  </a:rPr>
                  <a:t>H</a:t>
                </a:r>
                <a:r>
                  <a:rPr kumimoji="0" lang="en-US" altLang="zh-CN" baseline="-25000" dirty="0" err="1">
                    <a:solidFill>
                      <a:srgbClr val="002060"/>
                    </a:solidFill>
                    <a:latin typeface="Arial" charset="0"/>
                  </a:rPr>
                  <a:t>3</a:t>
                </a:r>
                <a:r>
                  <a:rPr kumimoji="0" lang="en-US" altLang="zh-CN" dirty="0" err="1">
                    <a:solidFill>
                      <a:srgbClr val="002060"/>
                    </a:solidFill>
                    <a:latin typeface="Arial" charset="0"/>
                  </a:rPr>
                  <a:t>O</a:t>
                </a:r>
                <a:r>
                  <a:rPr kumimoji="0" lang="en-US" altLang="zh-CN" baseline="30000" dirty="0">
                    <a:solidFill>
                      <a:srgbClr val="002060"/>
                    </a:solidFill>
                    <a:latin typeface="Arial" charset="0"/>
                  </a:rPr>
                  <a:t>+</a:t>
                </a:r>
                <a:r>
                  <a:rPr kumimoji="0" lang="en-US" altLang="zh-CN" dirty="0">
                    <a:solidFill>
                      <a:srgbClr val="002060"/>
                    </a:solidFill>
                    <a:latin typeface="Arial" charset="0"/>
                  </a:rPr>
                  <a:t> + </a:t>
                </a:r>
                <a:r>
                  <a:rPr kumimoji="0" lang="en-US" altLang="zh-CN" dirty="0" err="1">
                    <a:solidFill>
                      <a:srgbClr val="002060"/>
                    </a:solidFill>
                    <a:latin typeface="Arial" charset="0"/>
                  </a:rPr>
                  <a:t>PO</a:t>
                </a:r>
                <a:r>
                  <a:rPr kumimoji="0" lang="en-US" altLang="zh-CN" baseline="-25000" dirty="0" err="1">
                    <a:solidFill>
                      <a:srgbClr val="002060"/>
                    </a:solidFill>
                    <a:latin typeface="Arial" charset="0"/>
                  </a:rPr>
                  <a:t>4</a:t>
                </a:r>
                <a:r>
                  <a:rPr kumimoji="0" lang="en-US" altLang="zh-CN" baseline="30000" dirty="0" err="1">
                    <a:solidFill>
                      <a:srgbClr val="002060"/>
                    </a:solidFill>
                    <a:latin typeface="Arial" charset="0"/>
                  </a:rPr>
                  <a:t>3</a:t>
                </a:r>
                <a:r>
                  <a:rPr kumimoji="0" lang="en-US" altLang="zh-CN" baseline="30000" dirty="0">
                    <a:solidFill>
                      <a:srgbClr val="002060"/>
                    </a:solidFill>
                    <a:latin typeface="Arial" charset="0"/>
                    <a:sym typeface="Symbol" pitchFamily="18" charset="2"/>
                  </a:rPr>
                  <a:t></a:t>
                </a:r>
              </a:p>
            </p:txBody>
          </p:sp>
          <p:sp>
            <p:nvSpPr>
              <p:cNvPr id="59413" name="Line 25"/>
              <p:cNvSpPr>
                <a:spLocks noChangeShapeType="1"/>
              </p:cNvSpPr>
              <p:nvPr/>
            </p:nvSpPr>
            <p:spPr bwMode="auto">
              <a:xfrm>
                <a:off x="2862" y="3883"/>
                <a:ext cx="364" cy="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414" name="Line 26"/>
              <p:cNvSpPr>
                <a:spLocks noChangeShapeType="1"/>
              </p:cNvSpPr>
              <p:nvPr/>
            </p:nvSpPr>
            <p:spPr bwMode="auto">
              <a:xfrm flipH="1">
                <a:off x="2862" y="3928"/>
                <a:ext cx="364" cy="0"/>
              </a:xfrm>
              <a:prstGeom prst="line">
                <a:avLst/>
              </a:prstGeom>
              <a:noFill/>
              <a:ln w="19050">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sp>
        <p:nvSpPr>
          <p:cNvPr id="26" name="矩形 25"/>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27" name="Rectangle 6"/>
          <p:cNvSpPr>
            <a:spLocks noChangeArrowheads="1"/>
          </p:cNvSpPr>
          <p:nvPr/>
        </p:nvSpPr>
        <p:spPr bwMode="auto">
          <a:xfrm>
            <a:off x="1043608" y="122531"/>
            <a:ext cx="7128718" cy="762000"/>
          </a:xfrm>
          <a:prstGeom prst="rect">
            <a:avLst/>
          </a:prstGeom>
          <a:noFill/>
          <a:ln w="9525">
            <a:noFill/>
            <a:miter lim="800000"/>
            <a:headEnd/>
            <a:tailEnd/>
          </a:ln>
        </p:spPr>
        <p:txBody>
          <a:bodyPr anchor="ctr"/>
          <a:lstStyle/>
          <a:p>
            <a:pPr algn="ctr">
              <a:defRPr/>
            </a:pPr>
            <a:r>
              <a:rPr lang="en-US" altLang="zh-CN" sz="2800" dirty="0">
                <a:solidFill>
                  <a:schemeClr val="accent2">
                    <a:lumMod val="50000"/>
                  </a:schemeClr>
                </a:solidFill>
                <a:latin typeface="+mn-lt"/>
                <a:ea typeface="+mj-ea"/>
                <a:cs typeface="Arial" panose="020B0604020202020204" pitchFamily="34" charset="0"/>
              </a:rPr>
              <a:t>6.4 </a:t>
            </a:r>
            <a:r>
              <a:rPr lang="zh-CN" altLang="en-US" sz="2800" dirty="0">
                <a:solidFill>
                  <a:schemeClr val="accent2">
                    <a:lumMod val="50000"/>
                  </a:schemeClr>
                </a:solidFill>
                <a:latin typeface="+mn-lt"/>
                <a:ea typeface="+mj-ea"/>
                <a:cs typeface="Arial" panose="020B0604020202020204" pitchFamily="34" charset="0"/>
              </a:rPr>
              <a:t> 弱酸弱碱的电离平衡</a:t>
            </a:r>
          </a:p>
        </p:txBody>
      </p:sp>
      <p:sp>
        <p:nvSpPr>
          <p:cNvPr id="28" name="页脚占位符 1"/>
          <p:cNvSpPr>
            <a:spLocks noGrp="1"/>
          </p:cNvSpPr>
          <p:nvPr>
            <p:ph type="ftr" sz="quarter" idx="10"/>
          </p:nvPr>
        </p:nvSpPr>
        <p:spPr>
          <a:xfrm>
            <a:off x="0" y="6553200"/>
            <a:ext cx="457200" cy="228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2371A666-4827-42C6-B7D7-4A6AC365699C}" type="slidenum">
              <a:rPr lang="zh-CN" altLang="en-US" sz="1400" smtClean="0"/>
              <a:pPr eaLnBrk="1" hangingPunct="1"/>
              <a:t>55</a:t>
            </a:fld>
            <a:endParaRPr lang="en-US" altLang="zh-CN" sz="14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9042" name="Text Box 2"/>
          <p:cNvSpPr txBox="1">
            <a:spLocks noChangeArrowheads="1"/>
          </p:cNvSpPr>
          <p:nvPr/>
        </p:nvSpPr>
        <p:spPr bwMode="auto">
          <a:xfrm>
            <a:off x="323528" y="1052736"/>
            <a:ext cx="8496944" cy="1128579"/>
          </a:xfrm>
          <a:prstGeom prst="rect">
            <a:avLst/>
          </a:prstGeom>
          <a:noFill/>
          <a:ln w="9525">
            <a:noFill/>
            <a:miter lim="800000"/>
            <a:headEnd/>
            <a:tailEnd/>
          </a:ln>
          <a:effectLst/>
        </p:spPr>
        <p:txBody>
          <a:bodyPr wrap="square">
            <a:spAutoFit/>
          </a:bodyPr>
          <a:lstStyle/>
          <a:p>
            <a:pPr marL="1241425" indent="-1241425">
              <a:lnSpc>
                <a:spcPct val="150000"/>
              </a:lnSpc>
              <a:spcBef>
                <a:spcPct val="50000"/>
              </a:spcBef>
              <a:defRPr/>
            </a:pPr>
            <a:r>
              <a:rPr kumimoji="0" lang="zh-CN" altLang="en-US" b="0" dirty="0">
                <a:latin typeface="Arial" panose="020B0604020202020204" pitchFamily="34" charset="0"/>
                <a:ea typeface="+mj-ea"/>
                <a:cs typeface="Arial" panose="020B0604020202020204" pitchFamily="34" charset="0"/>
              </a:rPr>
              <a:t>例：将</a:t>
            </a:r>
            <a:r>
              <a:rPr kumimoji="0" lang="en-US" altLang="zh-CN" b="0" dirty="0">
                <a:latin typeface="Arial" panose="020B0604020202020204" pitchFamily="34" charset="0"/>
                <a:ea typeface="+mj-ea"/>
                <a:cs typeface="Arial" panose="020B0604020202020204" pitchFamily="34" charset="0"/>
              </a:rPr>
              <a:t>2.45g </a:t>
            </a:r>
            <a:r>
              <a:rPr kumimoji="0" lang="zh-CN" altLang="en-US" b="0" dirty="0">
                <a:latin typeface="Arial" panose="020B0604020202020204" pitchFamily="34" charset="0"/>
                <a:ea typeface="+mj-ea"/>
                <a:cs typeface="Arial" panose="020B0604020202020204" pitchFamily="34" charset="0"/>
              </a:rPr>
              <a:t>固体</a:t>
            </a:r>
            <a:r>
              <a:rPr kumimoji="0" lang="en-US" altLang="zh-CN" b="0" dirty="0">
                <a:latin typeface="Arial" panose="020B0604020202020204" pitchFamily="34" charset="0"/>
                <a:ea typeface="+mj-ea"/>
                <a:cs typeface="Arial" panose="020B0604020202020204" pitchFamily="34" charset="0"/>
              </a:rPr>
              <a:t> </a:t>
            </a:r>
            <a:r>
              <a:rPr kumimoji="0" lang="en-US" altLang="zh-CN" b="0" dirty="0" err="1">
                <a:latin typeface="Arial" panose="020B0604020202020204" pitchFamily="34" charset="0"/>
                <a:ea typeface="+mj-ea"/>
                <a:cs typeface="Arial" panose="020B0604020202020204" pitchFamily="34" charset="0"/>
              </a:rPr>
              <a:t>NaCN</a:t>
            </a:r>
            <a:r>
              <a:rPr kumimoji="0" lang="en-US" altLang="zh-CN" b="0" dirty="0">
                <a:latin typeface="Arial" panose="020B0604020202020204" pitchFamily="34" charset="0"/>
                <a:ea typeface="+mj-ea"/>
                <a:cs typeface="Arial" panose="020B0604020202020204" pitchFamily="34" charset="0"/>
              </a:rPr>
              <a:t> </a:t>
            </a:r>
            <a:r>
              <a:rPr kumimoji="0" lang="zh-CN" altLang="en-US" b="0" dirty="0">
                <a:latin typeface="Arial" panose="020B0604020202020204" pitchFamily="34" charset="0"/>
                <a:ea typeface="+mj-ea"/>
                <a:cs typeface="Arial" panose="020B0604020202020204" pitchFamily="34" charset="0"/>
              </a:rPr>
              <a:t>配制成</a:t>
            </a:r>
            <a:r>
              <a:rPr kumimoji="0" lang="en-US" altLang="zh-CN" b="0" dirty="0">
                <a:latin typeface="Arial" panose="020B0604020202020204" pitchFamily="34" charset="0"/>
                <a:ea typeface="+mj-ea"/>
                <a:cs typeface="Arial" panose="020B0604020202020204" pitchFamily="34" charset="0"/>
              </a:rPr>
              <a:t>500 cm</a:t>
            </a:r>
            <a:r>
              <a:rPr kumimoji="0" lang="en-US" altLang="zh-CN" b="0" baseline="30000" dirty="0">
                <a:latin typeface="Arial" panose="020B0604020202020204" pitchFamily="34" charset="0"/>
                <a:ea typeface="+mj-ea"/>
                <a:cs typeface="Arial" panose="020B0604020202020204" pitchFamily="34" charset="0"/>
              </a:rPr>
              <a:t>3 </a:t>
            </a:r>
            <a:r>
              <a:rPr kumimoji="0" lang="zh-CN" altLang="en-US" b="0" dirty="0">
                <a:latin typeface="Arial" panose="020B0604020202020204" pitchFamily="34" charset="0"/>
                <a:ea typeface="+mj-ea"/>
                <a:cs typeface="Arial" panose="020B0604020202020204" pitchFamily="34" charset="0"/>
              </a:rPr>
              <a:t>水溶液，计算此溶液的</a:t>
            </a:r>
            <a:r>
              <a:rPr kumimoji="0" lang="en-US" altLang="zh-CN" b="0" dirty="0">
                <a:latin typeface="Arial" panose="020B0604020202020204" pitchFamily="34" charset="0"/>
                <a:ea typeface="+mj-ea"/>
                <a:cs typeface="Arial" panose="020B0604020202020204" pitchFamily="34" charset="0"/>
              </a:rPr>
              <a:t>pH</a:t>
            </a:r>
            <a:r>
              <a:rPr kumimoji="0" lang="zh-CN" altLang="en-US" b="0" dirty="0">
                <a:latin typeface="Arial" panose="020B0604020202020204" pitchFamily="34" charset="0"/>
                <a:ea typeface="+mj-ea"/>
                <a:cs typeface="Arial" panose="020B0604020202020204" pitchFamily="34" charset="0"/>
              </a:rPr>
              <a:t>值。</a:t>
            </a:r>
            <a:r>
              <a:rPr kumimoji="0" lang="en-US" altLang="zh-CN" b="0" dirty="0">
                <a:latin typeface="Arial" panose="020B0604020202020204" pitchFamily="34" charset="0"/>
                <a:ea typeface="+mj-ea"/>
                <a:cs typeface="Arial" panose="020B0604020202020204" pitchFamily="34" charset="0"/>
                <a:sym typeface="Symbol" pitchFamily="18" charset="2"/>
              </a:rPr>
              <a:t>(</a:t>
            </a:r>
            <a:r>
              <a:rPr kumimoji="0" lang="zh-CN" altLang="en-US" b="0" dirty="0">
                <a:latin typeface="Arial" panose="020B0604020202020204" pitchFamily="34" charset="0"/>
                <a:ea typeface="+mj-ea"/>
                <a:cs typeface="Arial" panose="020B0604020202020204" pitchFamily="34" charset="0"/>
                <a:sym typeface="Symbol" pitchFamily="18" charset="2"/>
              </a:rPr>
              <a:t>已知</a:t>
            </a:r>
            <a:r>
              <a:rPr kumimoji="0" lang="en-US" altLang="zh-CN" b="0" dirty="0" err="1">
                <a:latin typeface="Arial" panose="020B0604020202020204" pitchFamily="34" charset="0"/>
                <a:ea typeface="+mj-ea"/>
                <a:cs typeface="Arial" panose="020B0604020202020204" pitchFamily="34" charset="0"/>
                <a:sym typeface="Symbol" pitchFamily="18" charset="2"/>
              </a:rPr>
              <a:t>HCN</a:t>
            </a:r>
            <a:r>
              <a:rPr kumimoji="0" lang="zh-CN" altLang="en-US" b="0" dirty="0">
                <a:latin typeface="Arial" panose="020B0604020202020204" pitchFamily="34" charset="0"/>
                <a:ea typeface="+mj-ea"/>
                <a:cs typeface="Arial" panose="020B0604020202020204" pitchFamily="34" charset="0"/>
                <a:sym typeface="Symbol" pitchFamily="18" charset="2"/>
              </a:rPr>
              <a:t>的</a:t>
            </a:r>
            <a:r>
              <a:rPr kumimoji="0" lang="en-US" altLang="zh-CN" b="0" i="1" dirty="0">
                <a:latin typeface="Arial" panose="020B0604020202020204" pitchFamily="34" charset="0"/>
                <a:ea typeface="+mj-ea"/>
                <a:cs typeface="Arial" panose="020B0604020202020204" pitchFamily="34" charset="0"/>
                <a:sym typeface="Symbol" pitchFamily="18" charset="2"/>
              </a:rPr>
              <a:t>K</a:t>
            </a:r>
            <a:r>
              <a:rPr kumimoji="0" lang="en-US" altLang="zh-CN" b="0" baseline="-25000" dirty="0">
                <a:latin typeface="Arial" panose="020B0604020202020204" pitchFamily="34" charset="0"/>
                <a:ea typeface="+mj-ea"/>
                <a:cs typeface="Arial" panose="020B0604020202020204" pitchFamily="34" charset="0"/>
                <a:sym typeface="Symbol" pitchFamily="18" charset="2"/>
              </a:rPr>
              <a:t>a</a:t>
            </a:r>
            <a:r>
              <a:rPr kumimoji="0" lang="en-US" altLang="zh-CN" b="0" dirty="0">
                <a:latin typeface="Arial" panose="020B0604020202020204" pitchFamily="34" charset="0"/>
                <a:ea typeface="+mj-ea"/>
                <a:cs typeface="Arial" panose="020B0604020202020204" pitchFamily="34" charset="0"/>
                <a:sym typeface="Symbol" pitchFamily="18" charset="2"/>
              </a:rPr>
              <a:t> = 4.93  10</a:t>
            </a:r>
            <a:r>
              <a:rPr kumimoji="0" lang="en-US" altLang="zh-CN" b="0" baseline="30000" dirty="0">
                <a:latin typeface="Arial" panose="020B0604020202020204" pitchFamily="34" charset="0"/>
                <a:ea typeface="+mj-ea"/>
                <a:cs typeface="Arial" panose="020B0604020202020204" pitchFamily="34" charset="0"/>
                <a:sym typeface="Symbol" pitchFamily="18" charset="2"/>
              </a:rPr>
              <a:t>10</a:t>
            </a:r>
            <a:r>
              <a:rPr kumimoji="0" lang="en-US" altLang="zh-CN" b="0" dirty="0">
                <a:latin typeface="Arial" panose="020B0604020202020204" pitchFamily="34" charset="0"/>
                <a:ea typeface="+mj-ea"/>
                <a:cs typeface="Arial" panose="020B0604020202020204" pitchFamily="34" charset="0"/>
                <a:sym typeface="Symbol" pitchFamily="18" charset="2"/>
              </a:rPr>
              <a:t>)</a:t>
            </a:r>
          </a:p>
        </p:txBody>
      </p:sp>
      <p:grpSp>
        <p:nvGrpSpPr>
          <p:cNvPr id="61444" name="Group 21"/>
          <p:cNvGrpSpPr>
            <a:grpSpLocks/>
          </p:cNvGrpSpPr>
          <p:nvPr/>
        </p:nvGrpSpPr>
        <p:grpSpPr bwMode="auto">
          <a:xfrm>
            <a:off x="1771997" y="2740920"/>
            <a:ext cx="5248275" cy="461963"/>
            <a:chOff x="1363" y="935"/>
            <a:chExt cx="3581" cy="291"/>
          </a:xfrm>
        </p:grpSpPr>
        <p:sp>
          <p:nvSpPr>
            <p:cNvPr id="599043" name="Rectangle 3"/>
            <p:cNvSpPr>
              <a:spLocks noChangeArrowheads="1"/>
            </p:cNvSpPr>
            <p:nvPr/>
          </p:nvSpPr>
          <p:spPr bwMode="auto">
            <a:xfrm>
              <a:off x="1363" y="935"/>
              <a:ext cx="3581" cy="291"/>
            </a:xfrm>
            <a:prstGeom prst="rect">
              <a:avLst/>
            </a:prstGeom>
            <a:noFill/>
            <a:ln w="9525">
              <a:noFill/>
              <a:miter lim="800000"/>
              <a:headEnd/>
              <a:tailEnd/>
            </a:ln>
            <a:effectLst/>
          </p:spPr>
          <p:txBody>
            <a:bodyPr>
              <a:spAutoFit/>
            </a:bodyPr>
            <a:lstStyle/>
            <a:p>
              <a:pPr>
                <a:defRPr/>
              </a:pPr>
              <a:r>
                <a:rPr kumimoji="0" lang="en-US" altLang="zh-CN" dirty="0" err="1"/>
                <a:t>CN</a:t>
              </a:r>
              <a:r>
                <a:rPr kumimoji="0" lang="zh-CN" altLang="en-US" baseline="30000" dirty="0"/>
                <a:t>－</a:t>
              </a:r>
              <a:r>
                <a:rPr kumimoji="0" lang="zh-CN" altLang="en-US" dirty="0"/>
                <a:t>  </a:t>
              </a:r>
              <a:r>
                <a:rPr kumimoji="0" lang="en-US" altLang="zh-CN" dirty="0"/>
                <a:t>+  </a:t>
              </a:r>
              <a:r>
                <a:rPr kumimoji="0" lang="en-US" altLang="zh-CN" dirty="0" err="1"/>
                <a:t>H</a:t>
              </a:r>
              <a:r>
                <a:rPr kumimoji="0" lang="en-US" altLang="zh-CN" baseline="-25000" dirty="0" err="1"/>
                <a:t>2</a:t>
              </a:r>
              <a:r>
                <a:rPr kumimoji="0" lang="en-US" altLang="zh-CN" dirty="0" err="1"/>
                <a:t>O</a:t>
              </a:r>
              <a:r>
                <a:rPr kumimoji="0" lang="en-US" altLang="zh-CN" dirty="0"/>
                <a:t> 	 	 OH</a:t>
              </a:r>
              <a:r>
                <a:rPr kumimoji="0" lang="en-US" altLang="zh-CN" baseline="30000" dirty="0">
                  <a:sym typeface="Symbol" pitchFamily="18" charset="2"/>
                </a:rPr>
                <a:t></a:t>
              </a:r>
              <a:r>
                <a:rPr kumimoji="0" lang="en-US" altLang="zh-CN" dirty="0"/>
                <a:t> + </a:t>
              </a:r>
              <a:r>
                <a:rPr kumimoji="0" lang="en-US" altLang="zh-CN" dirty="0" err="1"/>
                <a:t>HCN</a:t>
              </a:r>
              <a:endParaRPr kumimoji="0" lang="en-US" altLang="zh-CN" dirty="0"/>
            </a:p>
          </p:txBody>
        </p:sp>
        <p:sp>
          <p:nvSpPr>
            <p:cNvPr id="61460" name="Line 4"/>
            <p:cNvSpPr>
              <a:spLocks noChangeShapeType="1"/>
            </p:cNvSpPr>
            <p:nvPr/>
          </p:nvSpPr>
          <p:spPr bwMode="auto">
            <a:xfrm flipH="1">
              <a:off x="2684" y="1096"/>
              <a:ext cx="54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461" name="Line 5"/>
            <p:cNvSpPr>
              <a:spLocks noChangeShapeType="1"/>
            </p:cNvSpPr>
            <p:nvPr/>
          </p:nvSpPr>
          <p:spPr bwMode="auto">
            <a:xfrm>
              <a:off x="2732" y="1051"/>
              <a:ext cx="541"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2" name="矩形 21"/>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23" name="Rectangle 6"/>
          <p:cNvSpPr>
            <a:spLocks noChangeArrowheads="1"/>
          </p:cNvSpPr>
          <p:nvPr/>
        </p:nvSpPr>
        <p:spPr bwMode="auto">
          <a:xfrm>
            <a:off x="1043608" y="122531"/>
            <a:ext cx="7128718" cy="762000"/>
          </a:xfrm>
          <a:prstGeom prst="rect">
            <a:avLst/>
          </a:prstGeom>
          <a:noFill/>
          <a:ln w="9525">
            <a:noFill/>
            <a:miter lim="800000"/>
            <a:headEnd/>
            <a:tailEnd/>
          </a:ln>
        </p:spPr>
        <p:txBody>
          <a:bodyPr anchor="ctr"/>
          <a:lstStyle/>
          <a:p>
            <a:pPr algn="ctr">
              <a:defRPr/>
            </a:pPr>
            <a:r>
              <a:rPr lang="zh-CN" altLang="en-US" sz="2800" dirty="0">
                <a:solidFill>
                  <a:schemeClr val="accent2">
                    <a:lumMod val="50000"/>
                  </a:schemeClr>
                </a:solidFill>
                <a:latin typeface="Arial" panose="020B0604020202020204" pitchFamily="34" charset="0"/>
                <a:ea typeface="+mj-ea"/>
                <a:cs typeface="Arial" panose="020B0604020202020204" pitchFamily="34" charset="0"/>
              </a:rPr>
              <a:t>一元弱酸、弱碱的电离平衡</a:t>
            </a:r>
          </a:p>
        </p:txBody>
      </p:sp>
      <p:sp>
        <p:nvSpPr>
          <p:cNvPr id="24" name="页脚占位符 1"/>
          <p:cNvSpPr>
            <a:spLocks noGrp="1"/>
          </p:cNvSpPr>
          <p:nvPr>
            <p:ph type="ftr" sz="quarter" idx="10"/>
          </p:nvPr>
        </p:nvSpPr>
        <p:spPr>
          <a:xfrm>
            <a:off x="0" y="6553200"/>
            <a:ext cx="457200" cy="228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2371A666-4827-42C6-B7D7-4A6AC365699C}" type="slidenum">
              <a:rPr lang="zh-CN" altLang="en-US" sz="1400" smtClean="0"/>
              <a:pPr eaLnBrk="1" hangingPunct="1"/>
              <a:t>56</a:t>
            </a:fld>
            <a:endParaRPr lang="en-US" altLang="zh-CN" sz="14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fld id="{C20E50EF-161D-437B-8A07-F34BE5111160}" type="slidenum">
              <a:rPr lang="zh-CN" altLang="en-US" smtClean="0"/>
              <a:pPr>
                <a:defRPr/>
              </a:pPr>
              <a:t>57</a:t>
            </a:fld>
            <a:endParaRPr lang="en-US" altLang="zh-CN"/>
          </a:p>
        </p:txBody>
      </p:sp>
      <p:sp>
        <p:nvSpPr>
          <p:cNvPr id="3" name="矩形 2"/>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4" name="Rectangle 6"/>
          <p:cNvSpPr>
            <a:spLocks noChangeArrowheads="1"/>
          </p:cNvSpPr>
          <p:nvPr/>
        </p:nvSpPr>
        <p:spPr bwMode="auto">
          <a:xfrm>
            <a:off x="1115616" y="122531"/>
            <a:ext cx="7128718" cy="762000"/>
          </a:xfrm>
          <a:prstGeom prst="rect">
            <a:avLst/>
          </a:prstGeom>
          <a:noFill/>
          <a:ln w="9525">
            <a:noFill/>
            <a:miter lim="800000"/>
            <a:headEnd/>
            <a:tailEnd/>
          </a:ln>
        </p:spPr>
        <p:txBody>
          <a:bodyPr anchor="ctr"/>
          <a:lstStyle/>
          <a:p>
            <a:pPr algn="ctr">
              <a:defRPr/>
            </a:pPr>
            <a:r>
              <a:rPr lang="zh-CN" altLang="en-US" sz="2800" dirty="0">
                <a:solidFill>
                  <a:schemeClr val="accent2">
                    <a:lumMod val="50000"/>
                  </a:schemeClr>
                </a:solidFill>
                <a:latin typeface="Arial" panose="020B0604020202020204" pitchFamily="34" charset="0"/>
                <a:ea typeface="+mj-ea"/>
                <a:cs typeface="Arial" panose="020B0604020202020204" pitchFamily="34" charset="0"/>
              </a:rPr>
              <a:t>一元弱酸、弱碱的电离平衡</a:t>
            </a:r>
          </a:p>
        </p:txBody>
      </p:sp>
      <p:sp>
        <p:nvSpPr>
          <p:cNvPr id="5" name="Text Box 6"/>
          <p:cNvSpPr txBox="1">
            <a:spLocks noChangeArrowheads="1"/>
          </p:cNvSpPr>
          <p:nvPr/>
        </p:nvSpPr>
        <p:spPr bwMode="auto">
          <a:xfrm>
            <a:off x="476250" y="4009164"/>
            <a:ext cx="8351838" cy="400110"/>
          </a:xfrm>
          <a:prstGeom prst="rect">
            <a:avLst/>
          </a:prstGeom>
          <a:noFill/>
          <a:ln w="9525">
            <a:noFill/>
            <a:miter lim="800000"/>
            <a:headEnd/>
            <a:tailEnd/>
          </a:ln>
          <a:effectLst/>
        </p:spPr>
        <p:txBody>
          <a:bodyPr>
            <a:spAutoFit/>
          </a:bodyPr>
          <a:lstStyle/>
          <a:p>
            <a:pPr>
              <a:defRPr/>
            </a:pPr>
            <a:r>
              <a:rPr kumimoji="0" lang="zh-CN" altLang="en-US" sz="2000" dirty="0"/>
              <a:t>因为，</a:t>
            </a:r>
            <a:r>
              <a:rPr kumimoji="0" lang="en-US" altLang="zh-CN" sz="2000" dirty="0"/>
              <a:t>c/</a:t>
            </a:r>
            <a:r>
              <a:rPr kumimoji="0" lang="en-US" altLang="zh-CN" sz="2000" i="1" dirty="0"/>
              <a:t>K</a:t>
            </a:r>
            <a:r>
              <a:rPr kumimoji="0" lang="en-US" altLang="zh-CN" sz="2000" baseline="-25000" dirty="0"/>
              <a:t>b</a:t>
            </a:r>
            <a:r>
              <a:rPr kumimoji="0" lang="en-US" altLang="zh-CN" sz="2000" dirty="0"/>
              <a:t> = 0.10/2.0 </a:t>
            </a:r>
            <a:r>
              <a:rPr kumimoji="0" lang="en-US" altLang="zh-CN" sz="2000" dirty="0">
                <a:sym typeface="Symbol" pitchFamily="18" charset="2"/>
              </a:rPr>
              <a:t></a:t>
            </a:r>
            <a:r>
              <a:rPr kumimoji="0" lang="en-US" altLang="zh-CN" sz="2000" dirty="0"/>
              <a:t> 10</a:t>
            </a:r>
            <a:r>
              <a:rPr kumimoji="0" lang="en-US" altLang="zh-CN" sz="2000" baseline="30000" dirty="0">
                <a:sym typeface="Symbol" pitchFamily="18" charset="2"/>
              </a:rPr>
              <a:t></a:t>
            </a:r>
            <a:r>
              <a:rPr kumimoji="0" lang="en-US" altLang="zh-CN" sz="2000" baseline="30000" dirty="0"/>
              <a:t>5</a:t>
            </a:r>
            <a:r>
              <a:rPr kumimoji="0" lang="en-US" altLang="zh-CN" sz="2000" dirty="0"/>
              <a:t> = 5000 &gt; 400, </a:t>
            </a:r>
            <a:r>
              <a:rPr kumimoji="0" lang="zh-CN" altLang="en-US" sz="2000" dirty="0"/>
              <a:t>所以可用简化计算：</a:t>
            </a:r>
          </a:p>
        </p:txBody>
      </p:sp>
      <p:grpSp>
        <p:nvGrpSpPr>
          <p:cNvPr id="6" name="Group 20"/>
          <p:cNvGrpSpPr>
            <a:grpSpLocks/>
          </p:cNvGrpSpPr>
          <p:nvPr/>
        </p:nvGrpSpPr>
        <p:grpSpPr bwMode="auto">
          <a:xfrm>
            <a:off x="1268413" y="3155583"/>
            <a:ext cx="7127875" cy="781050"/>
            <a:chOff x="762" y="1929"/>
            <a:chExt cx="4683" cy="492"/>
          </a:xfrm>
        </p:grpSpPr>
        <p:sp>
          <p:nvSpPr>
            <p:cNvPr id="7" name="Text Box 8"/>
            <p:cNvSpPr txBox="1">
              <a:spLocks noChangeArrowheads="1"/>
            </p:cNvSpPr>
            <p:nvPr/>
          </p:nvSpPr>
          <p:spPr bwMode="auto">
            <a:xfrm>
              <a:off x="762" y="2068"/>
              <a:ext cx="3882" cy="252"/>
            </a:xfrm>
            <a:prstGeom prst="rect">
              <a:avLst/>
            </a:prstGeom>
            <a:noFill/>
            <a:ln w="9525">
              <a:noFill/>
              <a:miter lim="800000"/>
              <a:headEnd/>
              <a:tailEnd/>
            </a:ln>
            <a:effectLst/>
          </p:spPr>
          <p:txBody>
            <a:bodyPr>
              <a:spAutoFit/>
            </a:bodyPr>
            <a:lstStyle/>
            <a:p>
              <a:pPr>
                <a:defRPr/>
              </a:pPr>
              <a:r>
                <a:rPr kumimoji="0" lang="en-US" altLang="zh-CN" sz="2000" i="1" dirty="0"/>
                <a:t>K</a:t>
              </a:r>
              <a:r>
                <a:rPr kumimoji="0" lang="en-US" altLang="zh-CN" sz="2000" baseline="-25000" dirty="0"/>
                <a:t>b(</a:t>
              </a:r>
              <a:r>
                <a:rPr kumimoji="0" lang="en-US" altLang="zh-CN" sz="2000" baseline="-25000" dirty="0" err="1"/>
                <a:t>CN</a:t>
              </a:r>
              <a:r>
                <a:rPr kumimoji="0" lang="en-US" altLang="zh-CN" sz="2000" baseline="30000" dirty="0"/>
                <a:t>-</a:t>
              </a:r>
              <a:r>
                <a:rPr kumimoji="0" lang="en-US" altLang="zh-CN" sz="2000" baseline="-25000" dirty="0"/>
                <a:t>) </a:t>
              </a:r>
              <a:r>
                <a:rPr kumimoji="0" lang="zh-CN" altLang="en-US" sz="2000" dirty="0"/>
                <a:t>＝   	                    ＝</a:t>
              </a:r>
            </a:p>
          </p:txBody>
        </p:sp>
        <p:sp>
          <p:nvSpPr>
            <p:cNvPr id="8" name="Text Box 9"/>
            <p:cNvSpPr txBox="1">
              <a:spLocks noChangeArrowheads="1"/>
            </p:cNvSpPr>
            <p:nvPr/>
          </p:nvSpPr>
          <p:spPr bwMode="auto">
            <a:xfrm>
              <a:off x="1651" y="1929"/>
              <a:ext cx="1235" cy="252"/>
            </a:xfrm>
            <a:prstGeom prst="rect">
              <a:avLst/>
            </a:prstGeom>
            <a:noFill/>
            <a:ln w="9525">
              <a:noFill/>
              <a:miter lim="800000"/>
              <a:headEnd/>
              <a:tailEnd/>
            </a:ln>
            <a:effectLst/>
          </p:spPr>
          <p:txBody>
            <a:bodyPr>
              <a:spAutoFit/>
            </a:bodyPr>
            <a:lstStyle/>
            <a:p>
              <a:pPr>
                <a:spcBef>
                  <a:spcPct val="50000"/>
                </a:spcBef>
                <a:defRPr/>
              </a:pPr>
              <a:r>
                <a:rPr kumimoji="0" lang="en-US" altLang="zh-CN" sz="2000"/>
                <a:t>[OH</a:t>
              </a:r>
              <a:r>
                <a:rPr kumimoji="0" lang="en-US" altLang="zh-CN" sz="2000" baseline="30000">
                  <a:sym typeface="Symbol" pitchFamily="18" charset="2"/>
                </a:rPr>
                <a:t></a:t>
              </a:r>
              <a:r>
                <a:rPr kumimoji="0" lang="en-US" altLang="zh-CN" sz="2000"/>
                <a:t>][HCN]</a:t>
              </a:r>
            </a:p>
          </p:txBody>
        </p:sp>
        <p:sp>
          <p:nvSpPr>
            <p:cNvPr id="9" name="Text Box 10"/>
            <p:cNvSpPr txBox="1">
              <a:spLocks noChangeArrowheads="1"/>
            </p:cNvSpPr>
            <p:nvPr/>
          </p:nvSpPr>
          <p:spPr bwMode="auto">
            <a:xfrm>
              <a:off x="1929" y="2169"/>
              <a:ext cx="600" cy="252"/>
            </a:xfrm>
            <a:prstGeom prst="rect">
              <a:avLst/>
            </a:prstGeom>
            <a:noFill/>
            <a:ln w="9525">
              <a:noFill/>
              <a:miter lim="800000"/>
              <a:headEnd/>
              <a:tailEnd/>
            </a:ln>
            <a:effectLst/>
          </p:spPr>
          <p:txBody>
            <a:bodyPr>
              <a:spAutoFit/>
            </a:bodyPr>
            <a:lstStyle/>
            <a:p>
              <a:pPr>
                <a:spcBef>
                  <a:spcPct val="50000"/>
                </a:spcBef>
                <a:defRPr/>
              </a:pPr>
              <a:r>
                <a:rPr kumimoji="0" lang="en-US" altLang="zh-CN" sz="2000"/>
                <a:t>[CN</a:t>
              </a:r>
              <a:r>
                <a:rPr kumimoji="0" lang="en-US" altLang="zh-CN" sz="2000" baseline="30000">
                  <a:sym typeface="Symbol" pitchFamily="18" charset="2"/>
                </a:rPr>
                <a:t></a:t>
              </a:r>
              <a:r>
                <a:rPr kumimoji="0" lang="en-US" altLang="zh-CN" sz="2000"/>
                <a:t>]</a:t>
              </a:r>
            </a:p>
          </p:txBody>
        </p:sp>
        <p:sp>
          <p:nvSpPr>
            <p:cNvPr id="10" name="Line 11"/>
            <p:cNvSpPr>
              <a:spLocks noChangeShapeType="1"/>
            </p:cNvSpPr>
            <p:nvPr/>
          </p:nvSpPr>
          <p:spPr bwMode="auto">
            <a:xfrm flipV="1">
              <a:off x="1584" y="2214"/>
              <a:ext cx="1278" cy="1"/>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1" name="Text Box 12"/>
            <p:cNvSpPr txBox="1">
              <a:spLocks noChangeArrowheads="1"/>
            </p:cNvSpPr>
            <p:nvPr/>
          </p:nvSpPr>
          <p:spPr bwMode="auto">
            <a:xfrm>
              <a:off x="3676" y="2055"/>
              <a:ext cx="1769" cy="252"/>
            </a:xfrm>
            <a:prstGeom prst="rect">
              <a:avLst/>
            </a:prstGeom>
            <a:noFill/>
            <a:ln w="9525">
              <a:noFill/>
              <a:miter lim="800000"/>
              <a:headEnd/>
              <a:tailEnd/>
            </a:ln>
            <a:effectLst/>
          </p:spPr>
          <p:txBody>
            <a:bodyPr>
              <a:spAutoFit/>
            </a:bodyPr>
            <a:lstStyle/>
            <a:p>
              <a:pPr>
                <a:defRPr/>
              </a:pPr>
              <a:r>
                <a:rPr kumimoji="0" lang="zh-CN" altLang="en-US" sz="2000" dirty="0"/>
                <a:t>＝ </a:t>
              </a:r>
              <a:r>
                <a:rPr kumimoji="0" lang="en-US" altLang="zh-CN" sz="2000" dirty="0"/>
                <a:t>2.0 </a:t>
              </a:r>
              <a:r>
                <a:rPr kumimoji="0" lang="en-US" altLang="zh-CN" sz="2000" dirty="0">
                  <a:sym typeface="Symbol" pitchFamily="18" charset="2"/>
                </a:rPr>
                <a:t></a:t>
              </a:r>
              <a:r>
                <a:rPr kumimoji="0" lang="en-US" altLang="zh-CN" sz="2000" dirty="0"/>
                <a:t> 10</a:t>
              </a:r>
              <a:r>
                <a:rPr kumimoji="0" lang="en-US" altLang="zh-CN" sz="2000" baseline="30000" dirty="0">
                  <a:sym typeface="Symbol" pitchFamily="18" charset="2"/>
                </a:rPr>
                <a:t></a:t>
              </a:r>
              <a:r>
                <a:rPr kumimoji="0" lang="en-US" altLang="zh-CN" sz="2000" baseline="30000" dirty="0"/>
                <a:t>5</a:t>
              </a:r>
            </a:p>
          </p:txBody>
        </p:sp>
        <p:sp>
          <p:nvSpPr>
            <p:cNvPr id="12" name="Text Box 13"/>
            <p:cNvSpPr txBox="1">
              <a:spLocks noChangeArrowheads="1"/>
            </p:cNvSpPr>
            <p:nvPr/>
          </p:nvSpPr>
          <p:spPr bwMode="auto">
            <a:xfrm>
              <a:off x="3264" y="1940"/>
              <a:ext cx="373" cy="252"/>
            </a:xfrm>
            <a:prstGeom prst="rect">
              <a:avLst/>
            </a:prstGeom>
            <a:noFill/>
            <a:ln w="9525">
              <a:noFill/>
              <a:miter lim="800000"/>
              <a:headEnd/>
              <a:tailEnd/>
            </a:ln>
            <a:effectLst/>
          </p:spPr>
          <p:txBody>
            <a:bodyPr>
              <a:spAutoFit/>
            </a:bodyPr>
            <a:lstStyle/>
            <a:p>
              <a:pPr>
                <a:spcBef>
                  <a:spcPct val="50000"/>
                </a:spcBef>
                <a:defRPr/>
              </a:pPr>
              <a:r>
                <a:rPr kumimoji="0" lang="en-US" altLang="zh-CN" sz="2000" i="1" dirty="0"/>
                <a:t>K</a:t>
              </a:r>
              <a:r>
                <a:rPr kumimoji="0" lang="en-US" altLang="zh-CN" sz="2000" baseline="-25000" dirty="0"/>
                <a:t>w</a:t>
              </a:r>
              <a:endParaRPr kumimoji="0" lang="en-US" altLang="zh-CN" sz="2000" i="1" baseline="-25000" dirty="0"/>
            </a:p>
          </p:txBody>
        </p:sp>
        <p:sp>
          <p:nvSpPr>
            <p:cNvPr id="13" name="Text Box 14"/>
            <p:cNvSpPr txBox="1">
              <a:spLocks noChangeArrowheads="1"/>
            </p:cNvSpPr>
            <p:nvPr/>
          </p:nvSpPr>
          <p:spPr bwMode="auto">
            <a:xfrm>
              <a:off x="3264" y="2167"/>
              <a:ext cx="324" cy="252"/>
            </a:xfrm>
            <a:prstGeom prst="rect">
              <a:avLst/>
            </a:prstGeom>
            <a:noFill/>
            <a:ln w="9525">
              <a:noFill/>
              <a:miter lim="800000"/>
              <a:headEnd/>
              <a:tailEnd/>
            </a:ln>
            <a:effectLst/>
          </p:spPr>
          <p:txBody>
            <a:bodyPr>
              <a:spAutoFit/>
            </a:bodyPr>
            <a:lstStyle/>
            <a:p>
              <a:pPr>
                <a:spcBef>
                  <a:spcPct val="50000"/>
                </a:spcBef>
                <a:defRPr/>
              </a:pPr>
              <a:r>
                <a:rPr kumimoji="0" lang="en-US" altLang="zh-CN" sz="2000" i="1" dirty="0" err="1"/>
                <a:t>K</a:t>
              </a:r>
              <a:r>
                <a:rPr kumimoji="0" lang="en-US" altLang="zh-CN" sz="2000" baseline="-25000" dirty="0" err="1"/>
                <a:t>a</a:t>
              </a:r>
              <a:endParaRPr kumimoji="0" lang="en-US" altLang="zh-CN" sz="2000" baseline="-25000" dirty="0"/>
            </a:p>
          </p:txBody>
        </p:sp>
        <p:sp>
          <p:nvSpPr>
            <p:cNvPr id="14" name="Line 15"/>
            <p:cNvSpPr>
              <a:spLocks noChangeShapeType="1"/>
            </p:cNvSpPr>
            <p:nvPr/>
          </p:nvSpPr>
          <p:spPr bwMode="auto">
            <a:xfrm>
              <a:off x="3157" y="2205"/>
              <a:ext cx="53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grpSp>
      <p:sp>
        <p:nvSpPr>
          <p:cNvPr id="15" name="Text Box 16"/>
          <p:cNvSpPr txBox="1">
            <a:spLocks noChangeArrowheads="1"/>
          </p:cNvSpPr>
          <p:nvPr/>
        </p:nvSpPr>
        <p:spPr bwMode="auto">
          <a:xfrm>
            <a:off x="467544" y="2273293"/>
            <a:ext cx="8107363" cy="795667"/>
          </a:xfrm>
          <a:prstGeom prst="rect">
            <a:avLst/>
          </a:prstGeom>
          <a:noFill/>
          <a:ln w="9525">
            <a:noFill/>
            <a:miter lim="800000"/>
            <a:headEnd/>
            <a:tailEnd/>
          </a:ln>
          <a:effectLst/>
        </p:spPr>
        <p:txBody>
          <a:bodyPr>
            <a:spAutoFit/>
          </a:bodyPr>
          <a:lstStyle/>
          <a:p>
            <a:pPr marL="850900" indent="-850900">
              <a:lnSpc>
                <a:spcPct val="120000"/>
              </a:lnSpc>
              <a:spcBef>
                <a:spcPct val="50000"/>
              </a:spcBef>
              <a:defRPr/>
            </a:pPr>
            <a:r>
              <a:rPr kumimoji="0" lang="zh-CN" altLang="en-US" sz="2000" dirty="0"/>
              <a:t>解</a:t>
            </a:r>
            <a:r>
              <a:rPr kumimoji="0" lang="en-US" altLang="zh-CN" sz="2000" dirty="0"/>
              <a:t>:	</a:t>
            </a:r>
            <a:r>
              <a:rPr kumimoji="0" lang="zh-CN" altLang="en-US" sz="2000" dirty="0"/>
              <a:t>溶液中</a:t>
            </a:r>
            <a:r>
              <a:rPr kumimoji="0" lang="en-US" altLang="zh-CN" sz="2000" dirty="0"/>
              <a:t>Na</a:t>
            </a:r>
            <a:r>
              <a:rPr kumimoji="0" lang="en-US" altLang="zh-CN" sz="2000" baseline="30000" dirty="0"/>
              <a:t>+</a:t>
            </a:r>
            <a:r>
              <a:rPr kumimoji="0" lang="zh-CN" altLang="en-US" sz="2000" dirty="0"/>
              <a:t>离子并不参与酸碱平衡，决定溶液酸度的是</a:t>
            </a:r>
            <a:r>
              <a:rPr kumimoji="0" lang="en-US" altLang="zh-CN" sz="2000" dirty="0" err="1"/>
              <a:t>CN</a:t>
            </a:r>
            <a:r>
              <a:rPr kumimoji="0" lang="en-US" altLang="zh-CN" sz="2000" baseline="30000" dirty="0">
                <a:sym typeface="Symbol" pitchFamily="18" charset="2"/>
              </a:rPr>
              <a:t></a:t>
            </a:r>
            <a:r>
              <a:rPr kumimoji="0" lang="zh-CN" altLang="en-US" sz="2000" dirty="0"/>
              <a:t>，其浓度为 </a:t>
            </a:r>
            <a:r>
              <a:rPr kumimoji="0" lang="en-US" altLang="zh-CN" sz="2000" dirty="0"/>
              <a:t>2.45/(49 </a:t>
            </a:r>
            <a:r>
              <a:rPr kumimoji="0" lang="en-US" altLang="zh-CN" sz="2000" dirty="0">
                <a:sym typeface="Symbol" pitchFamily="18" charset="2"/>
              </a:rPr>
              <a:t></a:t>
            </a:r>
            <a:r>
              <a:rPr kumimoji="0" lang="en-US" altLang="zh-CN" sz="2000" dirty="0"/>
              <a:t> 0.5) = 0.10 </a:t>
            </a:r>
            <a:r>
              <a:rPr kumimoji="0" lang="en-US" altLang="zh-CN" sz="2000" dirty="0" err="1"/>
              <a:t>mol</a:t>
            </a:r>
            <a:r>
              <a:rPr kumimoji="0" lang="en-US" altLang="zh-CN" sz="2000" dirty="0" err="1">
                <a:sym typeface="Symbol" pitchFamily="18" charset="2"/>
              </a:rPr>
              <a:t>dm</a:t>
            </a:r>
            <a:r>
              <a:rPr kumimoji="0" lang="en-US" altLang="zh-CN" sz="2000" baseline="30000" dirty="0" err="1">
                <a:sym typeface="Symbol" pitchFamily="18" charset="2"/>
              </a:rPr>
              <a:t>3</a:t>
            </a:r>
            <a:r>
              <a:rPr kumimoji="0" lang="zh-CN" altLang="en-US" sz="2000" dirty="0">
                <a:sym typeface="Symbol" pitchFamily="18" charset="2"/>
              </a:rPr>
              <a:t>。</a:t>
            </a:r>
          </a:p>
        </p:txBody>
      </p:sp>
      <p:sp>
        <p:nvSpPr>
          <p:cNvPr id="16" name="Text Box 17"/>
          <p:cNvSpPr txBox="1">
            <a:spLocks noChangeArrowheads="1"/>
          </p:cNvSpPr>
          <p:nvPr/>
        </p:nvSpPr>
        <p:spPr bwMode="auto">
          <a:xfrm>
            <a:off x="2543175" y="4472629"/>
            <a:ext cx="5637213" cy="400110"/>
          </a:xfrm>
          <a:prstGeom prst="rect">
            <a:avLst/>
          </a:prstGeom>
          <a:noFill/>
          <a:ln w="9525">
            <a:noFill/>
            <a:miter lim="800000"/>
            <a:headEnd/>
            <a:tailEnd/>
          </a:ln>
          <a:effectLst/>
        </p:spPr>
        <p:txBody>
          <a:bodyPr>
            <a:spAutoFit/>
          </a:bodyPr>
          <a:lstStyle/>
          <a:p>
            <a:pPr>
              <a:defRPr/>
            </a:pPr>
            <a:r>
              <a:rPr kumimoji="0" lang="en-US" altLang="zh-CN" sz="2000" dirty="0"/>
              <a:t>[OH]</a:t>
            </a:r>
            <a:r>
              <a:rPr kumimoji="0" lang="en-US" altLang="zh-CN" sz="2000" baseline="30000" dirty="0">
                <a:sym typeface="Symbol" pitchFamily="18" charset="2"/>
              </a:rPr>
              <a:t></a:t>
            </a:r>
            <a:r>
              <a:rPr kumimoji="0" lang="en-US" altLang="zh-CN" sz="2000" baseline="30000" dirty="0"/>
              <a:t> </a:t>
            </a:r>
            <a:r>
              <a:rPr kumimoji="0" lang="en-US" altLang="zh-CN" sz="2000" dirty="0"/>
              <a:t>=  (</a:t>
            </a:r>
            <a:r>
              <a:rPr kumimoji="0" lang="en-US" altLang="zh-CN" sz="2000" i="1" dirty="0" err="1"/>
              <a:t>K</a:t>
            </a:r>
            <a:r>
              <a:rPr kumimoji="0" lang="en-US" altLang="zh-CN" sz="2000" baseline="-25000" dirty="0" err="1"/>
              <a:t>b</a:t>
            </a:r>
            <a:r>
              <a:rPr kumimoji="0" lang="en-US" altLang="zh-CN" sz="2000" dirty="0" err="1"/>
              <a:t>c</a:t>
            </a:r>
            <a:r>
              <a:rPr kumimoji="0" lang="en-US" altLang="zh-CN" sz="2000" dirty="0"/>
              <a:t>)</a:t>
            </a:r>
            <a:r>
              <a:rPr kumimoji="0" lang="en-US" altLang="zh-CN" sz="2000" baseline="30000" dirty="0"/>
              <a:t>1/2</a:t>
            </a:r>
            <a:r>
              <a:rPr kumimoji="0" lang="en-US" altLang="zh-CN" sz="2000" dirty="0"/>
              <a:t> = 1.4 </a:t>
            </a:r>
            <a:r>
              <a:rPr kumimoji="0" lang="en-US" altLang="zh-CN" sz="2000" dirty="0">
                <a:sym typeface="Symbol" pitchFamily="18" charset="2"/>
              </a:rPr>
              <a:t></a:t>
            </a:r>
            <a:r>
              <a:rPr kumimoji="0" lang="en-US" altLang="zh-CN" sz="2000" dirty="0"/>
              <a:t> 10</a:t>
            </a:r>
            <a:r>
              <a:rPr kumimoji="0" lang="en-US" altLang="zh-CN" sz="2000" baseline="30000" dirty="0">
                <a:sym typeface="Symbol" pitchFamily="18" charset="2"/>
              </a:rPr>
              <a:t></a:t>
            </a:r>
            <a:r>
              <a:rPr kumimoji="0" lang="en-US" altLang="zh-CN" sz="2000" baseline="30000" dirty="0"/>
              <a:t>3</a:t>
            </a:r>
            <a:r>
              <a:rPr kumimoji="0" lang="en-US" altLang="zh-CN" sz="2000" dirty="0"/>
              <a:t> mol</a:t>
            </a:r>
            <a:r>
              <a:rPr kumimoji="0" lang="en-US" altLang="zh-CN" sz="2000" dirty="0">
                <a:sym typeface="Symbol" pitchFamily="18" charset="2"/>
              </a:rPr>
              <a:t>dm</a:t>
            </a:r>
            <a:r>
              <a:rPr kumimoji="0" lang="en-US" altLang="zh-CN" sz="2000" baseline="30000" dirty="0">
                <a:sym typeface="Symbol" pitchFamily="18" charset="2"/>
              </a:rPr>
              <a:t>3</a:t>
            </a:r>
            <a:endParaRPr kumimoji="0" lang="en-US" altLang="en-US" sz="2000" baseline="30000" dirty="0">
              <a:sym typeface="Symbol" pitchFamily="18" charset="2"/>
            </a:endParaRPr>
          </a:p>
        </p:txBody>
      </p:sp>
      <p:sp>
        <p:nvSpPr>
          <p:cNvPr id="17" name="Text Box 18"/>
          <p:cNvSpPr txBox="1">
            <a:spLocks noChangeArrowheads="1"/>
          </p:cNvSpPr>
          <p:nvPr/>
        </p:nvSpPr>
        <p:spPr bwMode="auto">
          <a:xfrm>
            <a:off x="2995613" y="4832669"/>
            <a:ext cx="3981450" cy="400110"/>
          </a:xfrm>
          <a:prstGeom prst="rect">
            <a:avLst/>
          </a:prstGeom>
          <a:noFill/>
          <a:ln w="9525">
            <a:noFill/>
            <a:miter lim="800000"/>
            <a:headEnd/>
            <a:tailEnd/>
          </a:ln>
          <a:effectLst/>
        </p:spPr>
        <p:txBody>
          <a:bodyPr>
            <a:spAutoFit/>
          </a:bodyPr>
          <a:lstStyle/>
          <a:p>
            <a:pPr>
              <a:defRPr/>
            </a:pPr>
            <a:r>
              <a:rPr kumimoji="0" lang="en-US" altLang="zh-CN" sz="2000" dirty="0"/>
              <a:t>pH = 14 </a:t>
            </a:r>
            <a:r>
              <a:rPr kumimoji="0" lang="en-US" altLang="zh-CN" sz="2000" dirty="0">
                <a:sym typeface="Symbol" pitchFamily="18" charset="2"/>
              </a:rPr>
              <a:t></a:t>
            </a:r>
            <a:r>
              <a:rPr kumimoji="0" lang="en-US" altLang="zh-CN" sz="2000" dirty="0"/>
              <a:t> </a:t>
            </a:r>
            <a:r>
              <a:rPr kumimoji="0" lang="en-US" altLang="zh-CN" sz="2000" dirty="0" err="1"/>
              <a:t>pOH</a:t>
            </a:r>
            <a:r>
              <a:rPr kumimoji="0" lang="en-US" altLang="zh-CN" sz="2000" dirty="0"/>
              <a:t> = 11.15</a:t>
            </a:r>
            <a:endParaRPr kumimoji="0" lang="en-US" altLang="en-US" sz="2000" dirty="0"/>
          </a:p>
        </p:txBody>
      </p:sp>
      <p:sp>
        <p:nvSpPr>
          <p:cNvPr id="18" name="Text Box 19"/>
          <p:cNvSpPr txBox="1">
            <a:spLocks noChangeArrowheads="1"/>
          </p:cNvSpPr>
          <p:nvPr/>
        </p:nvSpPr>
        <p:spPr bwMode="auto">
          <a:xfrm>
            <a:off x="107504" y="5417269"/>
            <a:ext cx="8928100" cy="1276311"/>
          </a:xfrm>
          <a:prstGeom prst="rect">
            <a:avLst/>
          </a:prstGeom>
          <a:noFill/>
          <a:ln w="9525">
            <a:noFill/>
            <a:miter lim="800000"/>
            <a:headEnd/>
            <a:tailEnd/>
          </a:ln>
          <a:effectLst/>
        </p:spPr>
        <p:txBody>
          <a:bodyPr>
            <a:spAutoFit/>
          </a:bodyPr>
          <a:lstStyle/>
          <a:p>
            <a:pPr>
              <a:lnSpc>
                <a:spcPct val="110000"/>
              </a:lnSpc>
              <a:spcBef>
                <a:spcPct val="50000"/>
              </a:spcBef>
              <a:defRPr/>
            </a:pPr>
            <a:r>
              <a:rPr kumimoji="0" lang="zh-CN" altLang="en-US" b="0" dirty="0">
                <a:solidFill>
                  <a:srgbClr val="0000FF"/>
                </a:solidFill>
                <a:latin typeface="Arial" panose="020B0604020202020204" pitchFamily="34" charset="0"/>
                <a:ea typeface="+mj-ea"/>
                <a:cs typeface="Arial" panose="020B0604020202020204" pitchFamily="34" charset="0"/>
              </a:rPr>
              <a:t>因此，离子型酸碱电离平衡计算方法完全与弱酸、弱碱相同，它们的电离平衡就是所谓的水解平衡，水解平衡常数</a:t>
            </a:r>
            <a:r>
              <a:rPr kumimoji="0" lang="en-US" altLang="zh-CN" b="0" i="1" dirty="0" err="1">
                <a:solidFill>
                  <a:srgbClr val="0000FF"/>
                </a:solidFill>
                <a:latin typeface="Arial" panose="020B0604020202020204" pitchFamily="34" charset="0"/>
                <a:ea typeface="+mj-ea"/>
                <a:cs typeface="Arial" panose="020B0604020202020204" pitchFamily="34" charset="0"/>
              </a:rPr>
              <a:t>K</a:t>
            </a:r>
            <a:r>
              <a:rPr kumimoji="0" lang="en-US" altLang="zh-CN" b="0" baseline="-25000" dirty="0" err="1">
                <a:solidFill>
                  <a:srgbClr val="0000FF"/>
                </a:solidFill>
                <a:latin typeface="Arial" panose="020B0604020202020204" pitchFamily="34" charset="0"/>
                <a:ea typeface="+mj-ea"/>
                <a:cs typeface="Arial" panose="020B0604020202020204" pitchFamily="34" charset="0"/>
              </a:rPr>
              <a:t>h</a:t>
            </a:r>
            <a:r>
              <a:rPr kumimoji="0" lang="zh-CN" altLang="en-US" b="0" dirty="0">
                <a:solidFill>
                  <a:srgbClr val="0000FF"/>
                </a:solidFill>
                <a:latin typeface="Arial" panose="020B0604020202020204" pitchFamily="34" charset="0"/>
                <a:ea typeface="+mj-ea"/>
                <a:cs typeface="Arial" panose="020B0604020202020204" pitchFamily="34" charset="0"/>
              </a:rPr>
              <a:t>相当于这里的共轭酸碱的</a:t>
            </a:r>
            <a:r>
              <a:rPr kumimoji="0" lang="en-US" altLang="zh-CN" b="0" i="1" dirty="0">
                <a:solidFill>
                  <a:srgbClr val="0000FF"/>
                </a:solidFill>
                <a:latin typeface="Arial" panose="020B0604020202020204" pitchFamily="34" charset="0"/>
                <a:ea typeface="+mj-ea"/>
                <a:cs typeface="Arial" panose="020B0604020202020204" pitchFamily="34" charset="0"/>
              </a:rPr>
              <a:t>K</a:t>
            </a:r>
            <a:r>
              <a:rPr kumimoji="0" lang="en-US" altLang="zh-CN" b="0" baseline="-25000" dirty="0">
                <a:solidFill>
                  <a:srgbClr val="0000FF"/>
                </a:solidFill>
                <a:latin typeface="Arial" panose="020B0604020202020204" pitchFamily="34" charset="0"/>
                <a:ea typeface="+mj-ea"/>
                <a:cs typeface="Arial" panose="020B0604020202020204" pitchFamily="34" charset="0"/>
              </a:rPr>
              <a:t>a</a:t>
            </a:r>
            <a:r>
              <a:rPr kumimoji="0" lang="zh-CN" altLang="en-US" b="0" dirty="0">
                <a:solidFill>
                  <a:srgbClr val="0000FF"/>
                </a:solidFill>
                <a:latin typeface="Arial" panose="020B0604020202020204" pitchFamily="34" charset="0"/>
                <a:ea typeface="+mj-ea"/>
                <a:cs typeface="Arial" panose="020B0604020202020204" pitchFamily="34" charset="0"/>
              </a:rPr>
              <a:t>或</a:t>
            </a:r>
            <a:r>
              <a:rPr kumimoji="0" lang="en-US" altLang="zh-CN" b="0" i="1" dirty="0" err="1">
                <a:solidFill>
                  <a:srgbClr val="0000FF"/>
                </a:solidFill>
                <a:latin typeface="Arial" panose="020B0604020202020204" pitchFamily="34" charset="0"/>
                <a:ea typeface="+mj-ea"/>
                <a:cs typeface="Arial" panose="020B0604020202020204" pitchFamily="34" charset="0"/>
              </a:rPr>
              <a:t>K</a:t>
            </a:r>
            <a:r>
              <a:rPr kumimoji="0" lang="en-US" altLang="zh-CN" b="0" baseline="-25000" dirty="0" err="1">
                <a:solidFill>
                  <a:srgbClr val="0000FF"/>
                </a:solidFill>
                <a:latin typeface="Arial" panose="020B0604020202020204" pitchFamily="34" charset="0"/>
                <a:ea typeface="+mj-ea"/>
                <a:cs typeface="Arial" panose="020B0604020202020204" pitchFamily="34" charset="0"/>
              </a:rPr>
              <a:t>b</a:t>
            </a:r>
            <a:endParaRPr kumimoji="0" lang="zh-CN" altLang="en-US" b="0" dirty="0">
              <a:solidFill>
                <a:srgbClr val="0000FF"/>
              </a:solidFill>
              <a:latin typeface="Arial" panose="020B0604020202020204" pitchFamily="34" charset="0"/>
              <a:ea typeface="+mj-ea"/>
              <a:cs typeface="Arial" panose="020B0604020202020204" pitchFamily="34" charset="0"/>
            </a:endParaRPr>
          </a:p>
        </p:txBody>
      </p:sp>
      <p:sp>
        <p:nvSpPr>
          <p:cNvPr id="19" name="Text Box 2"/>
          <p:cNvSpPr txBox="1">
            <a:spLocks noChangeArrowheads="1"/>
          </p:cNvSpPr>
          <p:nvPr/>
        </p:nvSpPr>
        <p:spPr bwMode="auto">
          <a:xfrm>
            <a:off x="323528" y="980728"/>
            <a:ext cx="8496944" cy="794320"/>
          </a:xfrm>
          <a:prstGeom prst="rect">
            <a:avLst/>
          </a:prstGeom>
          <a:noFill/>
          <a:ln w="9525">
            <a:noFill/>
            <a:miter lim="800000"/>
            <a:headEnd/>
            <a:tailEnd/>
          </a:ln>
          <a:effectLst/>
        </p:spPr>
        <p:txBody>
          <a:bodyPr wrap="square">
            <a:spAutoFit/>
          </a:bodyPr>
          <a:lstStyle/>
          <a:p>
            <a:pPr marL="1241425" indent="-1241425">
              <a:lnSpc>
                <a:spcPct val="120000"/>
              </a:lnSpc>
              <a:spcBef>
                <a:spcPct val="50000"/>
              </a:spcBef>
              <a:defRPr/>
            </a:pPr>
            <a:r>
              <a:rPr kumimoji="0" lang="zh-CN" altLang="en-US" sz="2000" b="0" dirty="0">
                <a:latin typeface="Arial" panose="020B0604020202020204" pitchFamily="34" charset="0"/>
                <a:ea typeface="+mj-ea"/>
                <a:cs typeface="Arial" panose="020B0604020202020204" pitchFamily="34" charset="0"/>
              </a:rPr>
              <a:t>例</a:t>
            </a:r>
            <a:r>
              <a:rPr kumimoji="0" lang="zh-CN" altLang="en-US" sz="2000" b="0" dirty="0">
                <a:solidFill>
                  <a:srgbClr val="FF47F2"/>
                </a:solidFill>
                <a:latin typeface="Arial" panose="020B0604020202020204" pitchFamily="34" charset="0"/>
                <a:ea typeface="+mj-ea"/>
                <a:cs typeface="Arial" panose="020B0604020202020204" pitchFamily="34" charset="0"/>
              </a:rPr>
              <a:t>  </a:t>
            </a:r>
            <a:r>
              <a:rPr kumimoji="0" lang="zh-CN" altLang="en-US" sz="2000" b="0" dirty="0">
                <a:latin typeface="Arial" panose="020B0604020202020204" pitchFamily="34" charset="0"/>
                <a:ea typeface="+mj-ea"/>
                <a:cs typeface="Arial" panose="020B0604020202020204" pitchFamily="34" charset="0"/>
              </a:rPr>
              <a:t>将</a:t>
            </a:r>
            <a:r>
              <a:rPr kumimoji="0" lang="en-US" altLang="zh-CN" sz="2000" b="0" dirty="0">
                <a:latin typeface="Arial" panose="020B0604020202020204" pitchFamily="34" charset="0"/>
                <a:ea typeface="+mj-ea"/>
                <a:cs typeface="Arial" panose="020B0604020202020204" pitchFamily="34" charset="0"/>
              </a:rPr>
              <a:t>2.45g </a:t>
            </a:r>
            <a:r>
              <a:rPr kumimoji="0" lang="zh-CN" altLang="en-US" sz="2000" b="0" dirty="0">
                <a:latin typeface="Arial" panose="020B0604020202020204" pitchFamily="34" charset="0"/>
                <a:ea typeface="+mj-ea"/>
                <a:cs typeface="Arial" panose="020B0604020202020204" pitchFamily="34" charset="0"/>
              </a:rPr>
              <a:t>固体</a:t>
            </a:r>
            <a:r>
              <a:rPr kumimoji="0" lang="en-US" altLang="zh-CN" sz="2000" b="0" dirty="0">
                <a:latin typeface="Arial" panose="020B0604020202020204" pitchFamily="34" charset="0"/>
                <a:ea typeface="+mj-ea"/>
                <a:cs typeface="Arial" panose="020B0604020202020204" pitchFamily="34" charset="0"/>
              </a:rPr>
              <a:t> </a:t>
            </a:r>
            <a:r>
              <a:rPr kumimoji="0" lang="en-US" altLang="zh-CN" sz="2000" b="0" dirty="0" err="1">
                <a:latin typeface="Arial" panose="020B0604020202020204" pitchFamily="34" charset="0"/>
                <a:ea typeface="+mj-ea"/>
                <a:cs typeface="Arial" panose="020B0604020202020204" pitchFamily="34" charset="0"/>
              </a:rPr>
              <a:t>NaCN</a:t>
            </a:r>
            <a:r>
              <a:rPr kumimoji="0" lang="en-US" altLang="zh-CN" sz="2000" b="0" dirty="0">
                <a:latin typeface="Arial" panose="020B0604020202020204" pitchFamily="34" charset="0"/>
                <a:ea typeface="+mj-ea"/>
                <a:cs typeface="Arial" panose="020B0604020202020204" pitchFamily="34" charset="0"/>
              </a:rPr>
              <a:t> </a:t>
            </a:r>
            <a:r>
              <a:rPr kumimoji="0" lang="zh-CN" altLang="en-US" sz="2000" b="0" dirty="0">
                <a:latin typeface="Arial" panose="020B0604020202020204" pitchFamily="34" charset="0"/>
                <a:ea typeface="+mj-ea"/>
                <a:cs typeface="Arial" panose="020B0604020202020204" pitchFamily="34" charset="0"/>
              </a:rPr>
              <a:t>配制成</a:t>
            </a:r>
            <a:r>
              <a:rPr kumimoji="0" lang="en-US" altLang="zh-CN" sz="2000" b="0" dirty="0">
                <a:latin typeface="Arial" panose="020B0604020202020204" pitchFamily="34" charset="0"/>
                <a:ea typeface="+mj-ea"/>
                <a:cs typeface="Arial" panose="020B0604020202020204" pitchFamily="34" charset="0"/>
              </a:rPr>
              <a:t>500 cm</a:t>
            </a:r>
            <a:r>
              <a:rPr kumimoji="0" lang="en-US" altLang="zh-CN" sz="2000" b="0" baseline="30000" dirty="0">
                <a:latin typeface="Arial" panose="020B0604020202020204" pitchFamily="34" charset="0"/>
                <a:ea typeface="+mj-ea"/>
                <a:cs typeface="Arial" panose="020B0604020202020204" pitchFamily="34" charset="0"/>
              </a:rPr>
              <a:t>3 </a:t>
            </a:r>
            <a:r>
              <a:rPr kumimoji="0" lang="zh-CN" altLang="en-US" sz="2000" b="0" dirty="0">
                <a:latin typeface="Arial" panose="020B0604020202020204" pitchFamily="34" charset="0"/>
                <a:ea typeface="+mj-ea"/>
                <a:cs typeface="Arial" panose="020B0604020202020204" pitchFamily="34" charset="0"/>
              </a:rPr>
              <a:t>水溶液，计算此溶液的</a:t>
            </a:r>
            <a:r>
              <a:rPr kumimoji="0" lang="en-US" altLang="zh-CN" sz="2000" b="0" dirty="0">
                <a:latin typeface="Arial" panose="020B0604020202020204" pitchFamily="34" charset="0"/>
                <a:ea typeface="+mj-ea"/>
                <a:cs typeface="Arial" panose="020B0604020202020204" pitchFamily="34" charset="0"/>
              </a:rPr>
              <a:t>PH</a:t>
            </a:r>
            <a:r>
              <a:rPr kumimoji="0" lang="zh-CN" altLang="en-US" sz="2000" b="0" dirty="0">
                <a:latin typeface="Arial" panose="020B0604020202020204" pitchFamily="34" charset="0"/>
                <a:ea typeface="+mj-ea"/>
                <a:cs typeface="Arial" panose="020B0604020202020204" pitchFamily="34" charset="0"/>
              </a:rPr>
              <a:t>值。</a:t>
            </a:r>
            <a:r>
              <a:rPr kumimoji="0" lang="en-US" altLang="zh-CN" sz="2000" b="0" dirty="0">
                <a:latin typeface="Arial" panose="020B0604020202020204" pitchFamily="34" charset="0"/>
                <a:ea typeface="+mj-ea"/>
                <a:cs typeface="Arial" panose="020B0604020202020204" pitchFamily="34" charset="0"/>
                <a:sym typeface="Symbol" pitchFamily="18" charset="2"/>
              </a:rPr>
              <a:t>(</a:t>
            </a:r>
            <a:r>
              <a:rPr kumimoji="0" lang="zh-CN" altLang="en-US" sz="2000" b="0" dirty="0">
                <a:latin typeface="Arial" panose="020B0604020202020204" pitchFamily="34" charset="0"/>
                <a:ea typeface="+mj-ea"/>
                <a:cs typeface="Arial" panose="020B0604020202020204" pitchFamily="34" charset="0"/>
                <a:sym typeface="Symbol" pitchFamily="18" charset="2"/>
              </a:rPr>
              <a:t>已知</a:t>
            </a:r>
            <a:r>
              <a:rPr kumimoji="0" lang="en-US" altLang="zh-CN" sz="2000" b="0" dirty="0" err="1">
                <a:latin typeface="Arial" panose="020B0604020202020204" pitchFamily="34" charset="0"/>
                <a:ea typeface="+mj-ea"/>
                <a:cs typeface="Arial" panose="020B0604020202020204" pitchFamily="34" charset="0"/>
                <a:sym typeface="Symbol" pitchFamily="18" charset="2"/>
              </a:rPr>
              <a:t>HCN</a:t>
            </a:r>
            <a:r>
              <a:rPr kumimoji="0" lang="zh-CN" altLang="en-US" sz="2000" b="0" dirty="0">
                <a:latin typeface="Arial" panose="020B0604020202020204" pitchFamily="34" charset="0"/>
                <a:ea typeface="+mj-ea"/>
                <a:cs typeface="Arial" panose="020B0604020202020204" pitchFamily="34" charset="0"/>
                <a:sym typeface="Symbol" pitchFamily="18" charset="2"/>
              </a:rPr>
              <a:t>的</a:t>
            </a:r>
            <a:r>
              <a:rPr kumimoji="0" lang="en-US" altLang="zh-CN" sz="2000" b="0" i="1" dirty="0">
                <a:latin typeface="Arial" panose="020B0604020202020204" pitchFamily="34" charset="0"/>
                <a:ea typeface="+mj-ea"/>
                <a:cs typeface="Arial" panose="020B0604020202020204" pitchFamily="34" charset="0"/>
                <a:sym typeface="Symbol" pitchFamily="18" charset="2"/>
              </a:rPr>
              <a:t>K</a:t>
            </a:r>
            <a:r>
              <a:rPr kumimoji="0" lang="en-US" altLang="zh-CN" sz="2000" b="0" baseline="-25000" dirty="0">
                <a:latin typeface="Arial" panose="020B0604020202020204" pitchFamily="34" charset="0"/>
                <a:ea typeface="+mj-ea"/>
                <a:cs typeface="Arial" panose="020B0604020202020204" pitchFamily="34" charset="0"/>
                <a:sym typeface="Symbol" pitchFamily="18" charset="2"/>
              </a:rPr>
              <a:t>a</a:t>
            </a:r>
            <a:r>
              <a:rPr kumimoji="0" lang="en-US" altLang="zh-CN" sz="2000" b="0" dirty="0">
                <a:latin typeface="Arial" panose="020B0604020202020204" pitchFamily="34" charset="0"/>
                <a:ea typeface="+mj-ea"/>
                <a:cs typeface="Arial" panose="020B0604020202020204" pitchFamily="34" charset="0"/>
                <a:sym typeface="Symbol" pitchFamily="18" charset="2"/>
              </a:rPr>
              <a:t> = 4.93  10</a:t>
            </a:r>
            <a:r>
              <a:rPr kumimoji="0" lang="en-US" altLang="zh-CN" sz="2000" b="0" baseline="30000" dirty="0">
                <a:latin typeface="Arial" panose="020B0604020202020204" pitchFamily="34" charset="0"/>
                <a:ea typeface="+mj-ea"/>
                <a:cs typeface="Arial" panose="020B0604020202020204" pitchFamily="34" charset="0"/>
                <a:sym typeface="Symbol" pitchFamily="18" charset="2"/>
              </a:rPr>
              <a:t>10</a:t>
            </a:r>
            <a:r>
              <a:rPr kumimoji="0" lang="en-US" altLang="zh-CN" sz="2000" b="0" dirty="0">
                <a:latin typeface="Arial" panose="020B0604020202020204" pitchFamily="34" charset="0"/>
                <a:ea typeface="+mj-ea"/>
                <a:cs typeface="Arial" panose="020B0604020202020204" pitchFamily="34" charset="0"/>
                <a:sym typeface="Symbol" pitchFamily="18" charset="2"/>
              </a:rPr>
              <a:t>)</a:t>
            </a:r>
          </a:p>
        </p:txBody>
      </p:sp>
      <p:grpSp>
        <p:nvGrpSpPr>
          <p:cNvPr id="20" name="Group 21"/>
          <p:cNvGrpSpPr>
            <a:grpSpLocks/>
          </p:cNvGrpSpPr>
          <p:nvPr/>
        </p:nvGrpSpPr>
        <p:grpSpPr bwMode="auto">
          <a:xfrm>
            <a:off x="1771997" y="1804814"/>
            <a:ext cx="5248275" cy="400050"/>
            <a:chOff x="1363" y="935"/>
            <a:chExt cx="3581" cy="252"/>
          </a:xfrm>
        </p:grpSpPr>
        <p:sp>
          <p:nvSpPr>
            <p:cNvPr id="21" name="Rectangle 3"/>
            <p:cNvSpPr>
              <a:spLocks noChangeArrowheads="1"/>
            </p:cNvSpPr>
            <p:nvPr/>
          </p:nvSpPr>
          <p:spPr bwMode="auto">
            <a:xfrm>
              <a:off x="1363" y="935"/>
              <a:ext cx="3581" cy="252"/>
            </a:xfrm>
            <a:prstGeom prst="rect">
              <a:avLst/>
            </a:prstGeom>
            <a:noFill/>
            <a:ln w="9525">
              <a:noFill/>
              <a:miter lim="800000"/>
              <a:headEnd/>
              <a:tailEnd/>
            </a:ln>
            <a:effectLst/>
          </p:spPr>
          <p:txBody>
            <a:bodyPr>
              <a:spAutoFit/>
            </a:bodyPr>
            <a:lstStyle/>
            <a:p>
              <a:pPr>
                <a:defRPr/>
              </a:pPr>
              <a:r>
                <a:rPr kumimoji="0" lang="en-US" altLang="zh-CN" sz="2000" dirty="0" err="1"/>
                <a:t>CN</a:t>
              </a:r>
              <a:r>
                <a:rPr kumimoji="0" lang="zh-CN" altLang="en-US" sz="2000" baseline="30000" dirty="0"/>
                <a:t>－</a:t>
              </a:r>
              <a:r>
                <a:rPr kumimoji="0" lang="zh-CN" altLang="en-US" sz="2000" dirty="0"/>
                <a:t>  </a:t>
              </a:r>
              <a:r>
                <a:rPr kumimoji="0" lang="en-US" altLang="zh-CN" sz="2000" dirty="0"/>
                <a:t>+  </a:t>
              </a:r>
              <a:r>
                <a:rPr kumimoji="0" lang="en-US" altLang="zh-CN" sz="2000" dirty="0" err="1"/>
                <a:t>H</a:t>
              </a:r>
              <a:r>
                <a:rPr kumimoji="0" lang="en-US" altLang="zh-CN" sz="2000" baseline="-25000" dirty="0" err="1"/>
                <a:t>2</a:t>
              </a:r>
              <a:r>
                <a:rPr kumimoji="0" lang="en-US" altLang="zh-CN" sz="2000" dirty="0" err="1"/>
                <a:t>O</a:t>
              </a:r>
              <a:r>
                <a:rPr kumimoji="0" lang="en-US" altLang="zh-CN" sz="2000" dirty="0"/>
                <a:t> 	 	 OH</a:t>
              </a:r>
              <a:r>
                <a:rPr kumimoji="0" lang="en-US" altLang="zh-CN" sz="2000" baseline="30000" dirty="0">
                  <a:sym typeface="Symbol" pitchFamily="18" charset="2"/>
                </a:rPr>
                <a:t></a:t>
              </a:r>
              <a:r>
                <a:rPr kumimoji="0" lang="en-US" altLang="zh-CN" sz="2000" dirty="0"/>
                <a:t> + </a:t>
              </a:r>
              <a:r>
                <a:rPr kumimoji="0" lang="en-US" altLang="zh-CN" sz="2000" dirty="0" err="1"/>
                <a:t>HCN</a:t>
              </a:r>
              <a:endParaRPr kumimoji="0" lang="en-US" altLang="zh-CN" sz="2000" dirty="0"/>
            </a:p>
          </p:txBody>
        </p:sp>
        <p:sp>
          <p:nvSpPr>
            <p:cNvPr id="22" name="Line 4"/>
            <p:cNvSpPr>
              <a:spLocks noChangeShapeType="1"/>
            </p:cNvSpPr>
            <p:nvPr/>
          </p:nvSpPr>
          <p:spPr bwMode="auto">
            <a:xfrm flipH="1">
              <a:off x="2610" y="1085"/>
              <a:ext cx="540"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p>
          </p:txBody>
        </p:sp>
        <p:sp>
          <p:nvSpPr>
            <p:cNvPr id="23" name="Line 5"/>
            <p:cNvSpPr>
              <a:spLocks noChangeShapeType="1"/>
            </p:cNvSpPr>
            <p:nvPr/>
          </p:nvSpPr>
          <p:spPr bwMode="auto">
            <a:xfrm>
              <a:off x="2634" y="1026"/>
              <a:ext cx="541"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p>
          </p:txBody>
        </p:sp>
      </p:grpSp>
    </p:spTree>
    <p:extLst>
      <p:ext uri="{BB962C8B-B14F-4D97-AF65-F5344CB8AC3E}">
        <p14:creationId xmlns:p14="http://schemas.microsoft.com/office/powerpoint/2010/main" val="4498091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31" name="Text Box 3"/>
          <p:cNvSpPr txBox="1">
            <a:spLocks noChangeArrowheads="1"/>
          </p:cNvSpPr>
          <p:nvPr/>
        </p:nvSpPr>
        <p:spPr bwMode="auto">
          <a:xfrm>
            <a:off x="196029" y="1059254"/>
            <a:ext cx="4800600" cy="461665"/>
          </a:xfrm>
          <a:prstGeom prst="rect">
            <a:avLst/>
          </a:prstGeom>
          <a:noFill/>
          <a:ln w="9525">
            <a:noFill/>
            <a:miter lim="800000"/>
            <a:headEnd/>
            <a:tailEnd/>
          </a:ln>
          <a:effectLst/>
        </p:spPr>
        <p:txBody>
          <a:bodyPr>
            <a:spAutoFit/>
          </a:bodyPr>
          <a:lstStyle/>
          <a:p>
            <a:pPr>
              <a:spcBef>
                <a:spcPct val="50000"/>
              </a:spcBef>
              <a:defRPr/>
            </a:pPr>
            <a:r>
              <a:rPr kumimoji="0" lang="zh-CN" altLang="en-US" dirty="0">
                <a:solidFill>
                  <a:schemeClr val="tx2"/>
                </a:solidFill>
                <a:latin typeface="Arial" panose="020B0604020202020204" pitchFamily="34" charset="0"/>
                <a:cs typeface="Arial" panose="020B0604020202020204" pitchFamily="34" charset="0"/>
              </a:rPr>
              <a:t>中性溶液</a:t>
            </a:r>
            <a:r>
              <a:rPr kumimoji="0" lang="en-US" altLang="zh-CN" dirty="0">
                <a:solidFill>
                  <a:schemeClr val="tx2"/>
                </a:solidFill>
                <a:latin typeface="Arial" panose="020B0604020202020204" pitchFamily="34" charset="0"/>
                <a:cs typeface="Arial" panose="020B0604020202020204" pitchFamily="34" charset="0"/>
              </a:rPr>
              <a:t>:</a:t>
            </a:r>
          </a:p>
        </p:txBody>
      </p:sp>
      <p:sp>
        <p:nvSpPr>
          <p:cNvPr id="764932" name="Text Box 4"/>
          <p:cNvSpPr txBox="1">
            <a:spLocks noChangeArrowheads="1"/>
          </p:cNvSpPr>
          <p:nvPr/>
        </p:nvSpPr>
        <p:spPr bwMode="auto">
          <a:xfrm>
            <a:off x="570681" y="1676400"/>
            <a:ext cx="8105775" cy="934679"/>
          </a:xfrm>
          <a:prstGeom prst="rect">
            <a:avLst/>
          </a:prstGeom>
          <a:noFill/>
          <a:ln w="9525">
            <a:noFill/>
            <a:miter lim="800000"/>
            <a:headEnd/>
            <a:tailEnd/>
          </a:ln>
          <a:effectLst/>
        </p:spPr>
        <p:txBody>
          <a:bodyPr>
            <a:spAutoFit/>
          </a:bodyPr>
          <a:lstStyle/>
          <a:p>
            <a:pPr>
              <a:lnSpc>
                <a:spcPct val="120000"/>
              </a:lnSpc>
              <a:spcBef>
                <a:spcPct val="50000"/>
              </a:spcBef>
              <a:defRPr/>
            </a:pPr>
            <a:r>
              <a:rPr kumimoji="0" lang="zh-CN" altLang="en-US" b="0" dirty="0">
                <a:latin typeface="+mn-lt"/>
                <a:ea typeface="+mj-ea"/>
                <a:cs typeface="Arial" panose="020B0604020202020204" pitchFamily="34" charset="0"/>
              </a:rPr>
              <a:t>碱金属或者碱土金属阳离子 </a:t>
            </a:r>
            <a:r>
              <a:rPr kumimoji="0" lang="en-US" altLang="zh-CN" b="0" dirty="0">
                <a:latin typeface="+mn-lt"/>
                <a:ea typeface="+mj-ea"/>
                <a:cs typeface="Arial" panose="020B0604020202020204" pitchFamily="34" charset="0"/>
              </a:rPr>
              <a:t>(</a:t>
            </a:r>
            <a:r>
              <a:rPr kumimoji="0" lang="zh-CN" altLang="en-US" b="0" dirty="0">
                <a:latin typeface="+mn-lt"/>
                <a:ea typeface="+mj-ea"/>
                <a:cs typeface="Arial" panose="020B0604020202020204" pitchFamily="34" charset="0"/>
              </a:rPr>
              <a:t>除</a:t>
            </a:r>
            <a:r>
              <a:rPr kumimoji="0" lang="en-US" altLang="zh-CN" b="0" dirty="0">
                <a:latin typeface="+mn-lt"/>
                <a:ea typeface="+mj-ea"/>
                <a:cs typeface="Arial" panose="020B0604020202020204" pitchFamily="34" charset="0"/>
              </a:rPr>
              <a:t> Be</a:t>
            </a:r>
            <a:r>
              <a:rPr kumimoji="0" lang="en-US" altLang="zh-CN" b="0" baseline="30000" dirty="0">
                <a:latin typeface="+mn-lt"/>
                <a:ea typeface="+mj-ea"/>
                <a:cs typeface="Arial" panose="020B0604020202020204" pitchFamily="34" charset="0"/>
              </a:rPr>
              <a:t>2+</a:t>
            </a:r>
            <a:r>
              <a:rPr kumimoji="0" lang="en-US" altLang="zh-CN" b="0" dirty="0">
                <a:latin typeface="+mn-lt"/>
                <a:ea typeface="+mj-ea"/>
                <a:cs typeface="Arial" panose="020B0604020202020204" pitchFamily="34" charset="0"/>
              </a:rPr>
              <a:t>) </a:t>
            </a:r>
            <a:r>
              <a:rPr kumimoji="0" lang="zh-CN" altLang="en-US" b="0" dirty="0">
                <a:latin typeface="+mn-lt"/>
                <a:ea typeface="+mj-ea"/>
                <a:cs typeface="Arial" panose="020B0604020202020204" pitchFamily="34" charset="0"/>
              </a:rPr>
              <a:t>与强酸的共轭碱组成的盐 </a:t>
            </a:r>
            <a:r>
              <a:rPr kumimoji="0" lang="en-US" altLang="zh-CN" b="0" dirty="0">
                <a:latin typeface="+mn-lt"/>
                <a:ea typeface="+mj-ea"/>
                <a:cs typeface="Arial" panose="020B0604020202020204" pitchFamily="34" charset="0"/>
              </a:rPr>
              <a:t>(</a:t>
            </a:r>
            <a:r>
              <a:rPr kumimoji="0" lang="en-US" altLang="zh-CN" b="0" i="1" dirty="0">
                <a:latin typeface="+mn-lt"/>
                <a:ea typeface="+mj-ea"/>
                <a:cs typeface="Arial" panose="020B0604020202020204" pitchFamily="34" charset="0"/>
              </a:rPr>
              <a:t>e.g.</a:t>
            </a:r>
            <a:r>
              <a:rPr kumimoji="0" lang="en-US" altLang="zh-CN" b="0" dirty="0">
                <a:latin typeface="+mn-lt"/>
                <a:ea typeface="+mj-ea"/>
                <a:cs typeface="Arial" panose="020B0604020202020204" pitchFamily="34" charset="0"/>
              </a:rPr>
              <a:t> Cl</a:t>
            </a:r>
            <a:r>
              <a:rPr kumimoji="0" lang="en-US" altLang="zh-CN" b="0" baseline="30000" dirty="0">
                <a:latin typeface="+mn-lt"/>
                <a:ea typeface="+mj-ea"/>
                <a:cs typeface="Arial" panose="020B0604020202020204" pitchFamily="34" charset="0"/>
                <a:sym typeface="Symbol" pitchFamily="18" charset="2"/>
              </a:rPr>
              <a:t></a:t>
            </a:r>
            <a:r>
              <a:rPr kumimoji="0" lang="en-US" altLang="zh-CN" b="0" dirty="0">
                <a:latin typeface="+mn-lt"/>
                <a:ea typeface="+mj-ea"/>
                <a:cs typeface="Arial" panose="020B0604020202020204" pitchFamily="34" charset="0"/>
              </a:rPr>
              <a:t>, Br</a:t>
            </a:r>
            <a:r>
              <a:rPr kumimoji="0" lang="en-US" altLang="zh-CN" b="0" baseline="30000" dirty="0">
                <a:latin typeface="+mn-lt"/>
                <a:ea typeface="+mj-ea"/>
                <a:cs typeface="Arial" panose="020B0604020202020204" pitchFamily="34" charset="0"/>
                <a:sym typeface="Symbol" pitchFamily="18" charset="2"/>
              </a:rPr>
              <a:t></a:t>
            </a:r>
            <a:r>
              <a:rPr kumimoji="0" lang="en-US" altLang="zh-CN" b="0" dirty="0">
                <a:latin typeface="+mn-lt"/>
                <a:ea typeface="+mj-ea"/>
                <a:cs typeface="Arial" panose="020B0604020202020204" pitchFamily="34" charset="0"/>
              </a:rPr>
              <a:t>, and NO</a:t>
            </a:r>
            <a:r>
              <a:rPr kumimoji="0" lang="en-US" altLang="zh-CN" b="0" baseline="-25000" dirty="0">
                <a:latin typeface="+mn-lt"/>
                <a:ea typeface="+mj-ea"/>
                <a:cs typeface="Arial" panose="020B0604020202020204" pitchFamily="34" charset="0"/>
              </a:rPr>
              <a:t>3</a:t>
            </a:r>
            <a:r>
              <a:rPr kumimoji="0" lang="en-US" altLang="zh-CN" b="0" baseline="30000" dirty="0">
                <a:latin typeface="+mn-lt"/>
                <a:ea typeface="+mj-ea"/>
                <a:cs typeface="Arial" panose="020B0604020202020204" pitchFamily="34" charset="0"/>
                <a:sym typeface="Symbol" pitchFamily="18" charset="2"/>
              </a:rPr>
              <a:t></a:t>
            </a:r>
            <a:r>
              <a:rPr kumimoji="0" lang="en-US" altLang="zh-CN" b="0" dirty="0">
                <a:latin typeface="+mn-lt"/>
                <a:ea typeface="+mj-ea"/>
                <a:cs typeface="Arial" panose="020B0604020202020204" pitchFamily="34" charset="0"/>
              </a:rPr>
              <a:t>)</a:t>
            </a:r>
            <a:r>
              <a:rPr kumimoji="0" lang="zh-CN" altLang="en-US" b="0" dirty="0">
                <a:latin typeface="+mn-lt"/>
                <a:ea typeface="+mj-ea"/>
                <a:cs typeface="Arial" panose="020B0604020202020204" pitchFamily="34" charset="0"/>
              </a:rPr>
              <a:t>。 </a:t>
            </a:r>
            <a:r>
              <a:rPr kumimoji="0" lang="zh-CN" altLang="en-US" b="0" dirty="0">
                <a:solidFill>
                  <a:srgbClr val="0000FF"/>
                </a:solidFill>
                <a:latin typeface="+mn-lt"/>
                <a:ea typeface="+mj-ea"/>
                <a:cs typeface="Arial" panose="020B0604020202020204" pitchFamily="34" charset="0"/>
              </a:rPr>
              <a:t>强酸强碱盐</a:t>
            </a:r>
            <a:endParaRPr kumimoji="0" lang="en-US" altLang="zh-CN" b="0" dirty="0">
              <a:solidFill>
                <a:srgbClr val="0000FF"/>
              </a:solidFill>
              <a:latin typeface="+mn-lt"/>
              <a:ea typeface="+mj-ea"/>
              <a:cs typeface="Arial" panose="020B0604020202020204" pitchFamily="34" charset="0"/>
            </a:endParaRPr>
          </a:p>
        </p:txBody>
      </p:sp>
      <p:grpSp>
        <p:nvGrpSpPr>
          <p:cNvPr id="43014" name="Group 5"/>
          <p:cNvGrpSpPr>
            <a:grpSpLocks/>
          </p:cNvGrpSpPr>
          <p:nvPr/>
        </p:nvGrpSpPr>
        <p:grpSpPr bwMode="auto">
          <a:xfrm>
            <a:off x="2610617" y="3144838"/>
            <a:ext cx="4772025" cy="593725"/>
            <a:chOff x="1957" y="1957"/>
            <a:chExt cx="3256" cy="374"/>
          </a:xfrm>
        </p:grpSpPr>
        <p:sp>
          <p:nvSpPr>
            <p:cNvPr id="764934" name="Text Box 6"/>
            <p:cNvSpPr txBox="1">
              <a:spLocks noChangeArrowheads="1"/>
            </p:cNvSpPr>
            <p:nvPr/>
          </p:nvSpPr>
          <p:spPr bwMode="auto">
            <a:xfrm>
              <a:off x="1957" y="2040"/>
              <a:ext cx="3256" cy="291"/>
            </a:xfrm>
            <a:prstGeom prst="rect">
              <a:avLst/>
            </a:prstGeom>
            <a:noFill/>
            <a:ln w="9525">
              <a:noFill/>
              <a:miter lim="800000"/>
              <a:headEnd/>
              <a:tailEnd/>
            </a:ln>
            <a:effectLst/>
          </p:spPr>
          <p:txBody>
            <a:bodyPr wrap="none">
              <a:spAutoFit/>
            </a:bodyPr>
            <a:lstStyle/>
            <a:p>
              <a:pPr algn="ctr">
                <a:defRPr/>
              </a:pPr>
              <a:r>
                <a:rPr kumimoji="0" lang="en-US" altLang="zh-CN" dirty="0" err="1">
                  <a:solidFill>
                    <a:srgbClr val="0000FF"/>
                  </a:solidFill>
                  <a:latin typeface="+mn-lt"/>
                </a:rPr>
                <a:t>NaCl</a:t>
              </a:r>
              <a:r>
                <a:rPr kumimoji="0" lang="en-US" altLang="zh-CN" dirty="0">
                  <a:solidFill>
                    <a:srgbClr val="0000FF"/>
                  </a:solidFill>
                  <a:latin typeface="+mn-lt"/>
                </a:rPr>
                <a:t> (</a:t>
              </a:r>
              <a:r>
                <a:rPr kumimoji="0" lang="en-US" altLang="zh-CN" i="1" dirty="0">
                  <a:solidFill>
                    <a:srgbClr val="0000FF"/>
                  </a:solidFill>
                  <a:latin typeface="+mn-lt"/>
                </a:rPr>
                <a:t>s</a:t>
              </a:r>
              <a:r>
                <a:rPr kumimoji="0" lang="en-US" altLang="zh-CN" dirty="0">
                  <a:solidFill>
                    <a:srgbClr val="0000FF"/>
                  </a:solidFill>
                  <a:latin typeface="+mn-lt"/>
                </a:rPr>
                <a:t>)              Na</a:t>
              </a:r>
              <a:r>
                <a:rPr kumimoji="0" lang="en-US" altLang="zh-CN" baseline="30000" dirty="0">
                  <a:solidFill>
                    <a:srgbClr val="0000FF"/>
                  </a:solidFill>
                  <a:latin typeface="+mn-lt"/>
                </a:rPr>
                <a:t>+</a:t>
              </a:r>
              <a:r>
                <a:rPr kumimoji="0" lang="en-US" altLang="zh-CN" dirty="0">
                  <a:solidFill>
                    <a:srgbClr val="0000FF"/>
                  </a:solidFill>
                  <a:latin typeface="+mn-lt"/>
                </a:rPr>
                <a:t> (</a:t>
              </a:r>
              <a:r>
                <a:rPr kumimoji="0" lang="en-US" altLang="zh-CN" i="1" dirty="0" err="1">
                  <a:solidFill>
                    <a:srgbClr val="0000FF"/>
                  </a:solidFill>
                  <a:latin typeface="+mn-lt"/>
                </a:rPr>
                <a:t>aq</a:t>
              </a:r>
              <a:r>
                <a:rPr kumimoji="0" lang="en-US" altLang="zh-CN" dirty="0">
                  <a:solidFill>
                    <a:srgbClr val="0000FF"/>
                  </a:solidFill>
                  <a:latin typeface="+mn-lt"/>
                </a:rPr>
                <a:t>) + Cl</a:t>
              </a:r>
              <a:r>
                <a:rPr kumimoji="0" lang="en-US" altLang="zh-CN" baseline="30000" dirty="0">
                  <a:solidFill>
                    <a:srgbClr val="0000FF"/>
                  </a:solidFill>
                  <a:latin typeface="+mn-lt"/>
                  <a:sym typeface="Symbol" pitchFamily="18" charset="2"/>
                </a:rPr>
                <a:t></a:t>
              </a:r>
              <a:r>
                <a:rPr kumimoji="0" lang="en-US" altLang="zh-CN" dirty="0">
                  <a:solidFill>
                    <a:srgbClr val="0000FF"/>
                  </a:solidFill>
                  <a:latin typeface="+mn-lt"/>
                </a:rPr>
                <a:t> (</a:t>
              </a:r>
              <a:r>
                <a:rPr kumimoji="0" lang="en-US" altLang="zh-CN" i="1" dirty="0" err="1">
                  <a:solidFill>
                    <a:srgbClr val="0000FF"/>
                  </a:solidFill>
                  <a:latin typeface="+mn-lt"/>
                </a:rPr>
                <a:t>aq</a:t>
              </a:r>
              <a:r>
                <a:rPr kumimoji="0" lang="en-US" altLang="zh-CN" dirty="0">
                  <a:solidFill>
                    <a:srgbClr val="0000FF"/>
                  </a:solidFill>
                  <a:latin typeface="+mn-lt"/>
                </a:rPr>
                <a:t>)</a:t>
              </a:r>
            </a:p>
          </p:txBody>
        </p:sp>
        <p:sp>
          <p:nvSpPr>
            <p:cNvPr id="43027" name="Line 7"/>
            <p:cNvSpPr>
              <a:spLocks noChangeShapeType="1"/>
            </p:cNvSpPr>
            <p:nvPr/>
          </p:nvSpPr>
          <p:spPr bwMode="auto">
            <a:xfrm>
              <a:off x="2870" y="2200"/>
              <a:ext cx="528"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lt"/>
              </a:endParaRPr>
            </a:p>
          </p:txBody>
        </p:sp>
        <p:sp>
          <p:nvSpPr>
            <p:cNvPr id="764936" name="Text Box 8"/>
            <p:cNvSpPr txBox="1">
              <a:spLocks noChangeArrowheads="1"/>
            </p:cNvSpPr>
            <p:nvPr/>
          </p:nvSpPr>
          <p:spPr bwMode="auto">
            <a:xfrm>
              <a:off x="2899" y="1957"/>
              <a:ext cx="455" cy="252"/>
            </a:xfrm>
            <a:prstGeom prst="rect">
              <a:avLst/>
            </a:prstGeom>
            <a:noFill/>
            <a:ln w="9525">
              <a:noFill/>
              <a:miter lim="800000"/>
              <a:headEnd/>
              <a:tailEnd/>
            </a:ln>
            <a:effectLst/>
          </p:spPr>
          <p:txBody>
            <a:bodyPr wrap="none">
              <a:spAutoFit/>
            </a:bodyPr>
            <a:lstStyle/>
            <a:p>
              <a:pPr algn="ctr">
                <a:defRPr/>
              </a:pPr>
              <a:r>
                <a:rPr kumimoji="0" lang="en-US" altLang="zh-CN" sz="2000" dirty="0">
                  <a:solidFill>
                    <a:srgbClr val="0000FF"/>
                  </a:solidFill>
                  <a:latin typeface="+mn-lt"/>
                </a:rPr>
                <a:t>H</a:t>
              </a:r>
              <a:r>
                <a:rPr kumimoji="0" lang="en-US" altLang="zh-CN" sz="2000" baseline="-25000" dirty="0">
                  <a:solidFill>
                    <a:srgbClr val="0000FF"/>
                  </a:solidFill>
                  <a:latin typeface="+mn-lt"/>
                </a:rPr>
                <a:t>2</a:t>
              </a:r>
              <a:r>
                <a:rPr kumimoji="0" lang="en-US" altLang="zh-CN" sz="2000" dirty="0">
                  <a:solidFill>
                    <a:srgbClr val="0000FF"/>
                  </a:solidFill>
                  <a:latin typeface="+mn-lt"/>
                </a:rPr>
                <a:t>O</a:t>
              </a:r>
            </a:p>
          </p:txBody>
        </p:sp>
      </p:grpSp>
      <p:sp>
        <p:nvSpPr>
          <p:cNvPr id="764937" name="Text Box 9"/>
          <p:cNvSpPr txBox="1">
            <a:spLocks noChangeArrowheads="1"/>
          </p:cNvSpPr>
          <p:nvPr/>
        </p:nvSpPr>
        <p:spPr bwMode="auto">
          <a:xfrm>
            <a:off x="429393" y="3867150"/>
            <a:ext cx="4800600" cy="461665"/>
          </a:xfrm>
          <a:prstGeom prst="rect">
            <a:avLst/>
          </a:prstGeom>
          <a:noFill/>
          <a:ln w="9525">
            <a:noFill/>
            <a:miter lim="800000"/>
            <a:headEnd/>
            <a:tailEnd/>
          </a:ln>
          <a:effectLst/>
        </p:spPr>
        <p:txBody>
          <a:bodyPr>
            <a:spAutoFit/>
          </a:bodyPr>
          <a:lstStyle/>
          <a:p>
            <a:pPr>
              <a:spcBef>
                <a:spcPct val="50000"/>
              </a:spcBef>
              <a:defRPr/>
            </a:pPr>
            <a:r>
              <a:rPr kumimoji="0" lang="zh-CN" altLang="en-US" dirty="0">
                <a:solidFill>
                  <a:schemeClr val="tx2"/>
                </a:solidFill>
                <a:latin typeface="Arial" panose="020B0604020202020204" pitchFamily="34" charset="0"/>
                <a:cs typeface="Arial" panose="020B0604020202020204" pitchFamily="34" charset="0"/>
              </a:rPr>
              <a:t>碱性溶液</a:t>
            </a:r>
            <a:r>
              <a:rPr kumimoji="0" lang="en-US" altLang="zh-CN" dirty="0">
                <a:solidFill>
                  <a:schemeClr val="tx2"/>
                </a:solidFill>
                <a:latin typeface="Arial" panose="020B0604020202020204" pitchFamily="34" charset="0"/>
                <a:cs typeface="Arial" panose="020B0604020202020204" pitchFamily="34" charset="0"/>
              </a:rPr>
              <a:t>:</a:t>
            </a:r>
          </a:p>
        </p:txBody>
      </p:sp>
      <p:sp>
        <p:nvSpPr>
          <p:cNvPr id="764938" name="Text Box 10"/>
          <p:cNvSpPr txBox="1">
            <a:spLocks noChangeArrowheads="1"/>
          </p:cNvSpPr>
          <p:nvPr/>
        </p:nvSpPr>
        <p:spPr bwMode="auto">
          <a:xfrm>
            <a:off x="546461" y="4444703"/>
            <a:ext cx="7772400" cy="461665"/>
          </a:xfrm>
          <a:prstGeom prst="rect">
            <a:avLst/>
          </a:prstGeom>
          <a:noFill/>
          <a:ln w="9525">
            <a:noFill/>
            <a:miter lim="800000"/>
            <a:headEnd/>
            <a:tailEnd/>
          </a:ln>
          <a:effectLst/>
        </p:spPr>
        <p:txBody>
          <a:bodyPr>
            <a:spAutoFit/>
          </a:bodyPr>
          <a:lstStyle/>
          <a:p>
            <a:pPr>
              <a:spcBef>
                <a:spcPct val="50000"/>
              </a:spcBef>
              <a:defRPr/>
            </a:pPr>
            <a:r>
              <a:rPr kumimoji="0" lang="zh-CN" altLang="en-US" b="0" dirty="0">
                <a:solidFill>
                  <a:srgbClr val="0000FF"/>
                </a:solidFill>
                <a:latin typeface="+mj-ea"/>
                <a:ea typeface="+mj-ea"/>
                <a:cs typeface="Arial" panose="020B0604020202020204" pitchFamily="34" charset="0"/>
              </a:rPr>
              <a:t>强碱弱酸盐</a:t>
            </a:r>
            <a:endParaRPr kumimoji="0" lang="en-US" altLang="zh-CN" b="0" dirty="0">
              <a:solidFill>
                <a:srgbClr val="0000FF"/>
              </a:solidFill>
              <a:latin typeface="+mj-ea"/>
              <a:ea typeface="+mj-ea"/>
              <a:cs typeface="Arial" panose="020B0604020202020204" pitchFamily="34" charset="0"/>
            </a:endParaRPr>
          </a:p>
        </p:txBody>
      </p:sp>
      <p:grpSp>
        <p:nvGrpSpPr>
          <p:cNvPr id="43017" name="Group 11"/>
          <p:cNvGrpSpPr>
            <a:grpSpLocks/>
          </p:cNvGrpSpPr>
          <p:nvPr/>
        </p:nvGrpSpPr>
        <p:grpSpPr bwMode="auto">
          <a:xfrm>
            <a:off x="354780" y="4932363"/>
            <a:ext cx="7954962" cy="1428750"/>
            <a:chOff x="528" y="3180"/>
            <a:chExt cx="5269" cy="900"/>
          </a:xfrm>
        </p:grpSpPr>
        <p:sp>
          <p:nvSpPr>
            <p:cNvPr id="764940" name="Text Box 12"/>
            <p:cNvSpPr txBox="1">
              <a:spLocks noChangeArrowheads="1"/>
            </p:cNvSpPr>
            <p:nvPr/>
          </p:nvSpPr>
          <p:spPr bwMode="auto">
            <a:xfrm>
              <a:off x="1052" y="3240"/>
              <a:ext cx="4725" cy="291"/>
            </a:xfrm>
            <a:prstGeom prst="rect">
              <a:avLst/>
            </a:prstGeom>
            <a:noFill/>
            <a:ln w="9525">
              <a:noFill/>
              <a:miter lim="800000"/>
              <a:headEnd/>
              <a:tailEnd/>
            </a:ln>
            <a:effectLst/>
          </p:spPr>
          <p:txBody>
            <a:bodyPr wrap="none">
              <a:spAutoFit/>
            </a:bodyPr>
            <a:lstStyle/>
            <a:p>
              <a:pPr>
                <a:defRPr/>
              </a:pPr>
              <a:r>
                <a:rPr kumimoji="0" lang="en-US" altLang="zh-CN" dirty="0">
                  <a:solidFill>
                    <a:srgbClr val="0000FF"/>
                  </a:solidFill>
                  <a:latin typeface="+mn-lt"/>
                </a:rPr>
                <a:t>NaCH</a:t>
              </a:r>
              <a:r>
                <a:rPr kumimoji="0" lang="en-US" altLang="zh-CN" baseline="-25000" dirty="0">
                  <a:solidFill>
                    <a:srgbClr val="0000FF"/>
                  </a:solidFill>
                  <a:latin typeface="+mn-lt"/>
                </a:rPr>
                <a:t>3</a:t>
              </a:r>
              <a:r>
                <a:rPr kumimoji="0" lang="en-US" altLang="zh-CN" dirty="0">
                  <a:solidFill>
                    <a:srgbClr val="0000FF"/>
                  </a:solidFill>
                  <a:latin typeface="+mn-lt"/>
                </a:rPr>
                <a:t>COOH (</a:t>
              </a:r>
              <a:r>
                <a:rPr kumimoji="0" lang="en-US" altLang="zh-CN" i="1" dirty="0">
                  <a:solidFill>
                    <a:srgbClr val="0000FF"/>
                  </a:solidFill>
                  <a:latin typeface="+mn-lt"/>
                </a:rPr>
                <a:t>s</a:t>
              </a:r>
              <a:r>
                <a:rPr kumimoji="0" lang="en-US" altLang="zh-CN" dirty="0">
                  <a:solidFill>
                    <a:srgbClr val="0000FF"/>
                  </a:solidFill>
                  <a:latin typeface="+mn-lt"/>
                </a:rPr>
                <a:t>)              Na</a:t>
              </a:r>
              <a:r>
                <a:rPr kumimoji="0" lang="en-US" altLang="zh-CN" baseline="30000" dirty="0">
                  <a:solidFill>
                    <a:srgbClr val="0000FF"/>
                  </a:solidFill>
                  <a:latin typeface="+mn-lt"/>
                </a:rPr>
                <a:t>+</a:t>
              </a:r>
              <a:r>
                <a:rPr kumimoji="0" lang="en-US" altLang="zh-CN" dirty="0">
                  <a:solidFill>
                    <a:srgbClr val="0000FF"/>
                  </a:solidFill>
                  <a:latin typeface="+mn-lt"/>
                </a:rPr>
                <a:t> (</a:t>
              </a:r>
              <a:r>
                <a:rPr kumimoji="0" lang="en-US" altLang="zh-CN" i="1" dirty="0" err="1">
                  <a:solidFill>
                    <a:srgbClr val="0000FF"/>
                  </a:solidFill>
                  <a:latin typeface="+mn-lt"/>
                </a:rPr>
                <a:t>aq</a:t>
              </a:r>
              <a:r>
                <a:rPr kumimoji="0" lang="en-US" altLang="zh-CN" dirty="0">
                  <a:solidFill>
                    <a:srgbClr val="0000FF"/>
                  </a:solidFill>
                  <a:latin typeface="+mn-lt"/>
                </a:rPr>
                <a:t>) + CH</a:t>
              </a:r>
              <a:r>
                <a:rPr kumimoji="0" lang="en-US" altLang="zh-CN" baseline="-25000" dirty="0">
                  <a:solidFill>
                    <a:srgbClr val="0000FF"/>
                  </a:solidFill>
                  <a:latin typeface="+mn-lt"/>
                </a:rPr>
                <a:t>3</a:t>
              </a:r>
              <a:r>
                <a:rPr kumimoji="0" lang="en-US" altLang="zh-CN" dirty="0">
                  <a:solidFill>
                    <a:srgbClr val="0000FF"/>
                  </a:solidFill>
                  <a:latin typeface="+mn-lt"/>
                </a:rPr>
                <a:t>COO</a:t>
              </a:r>
              <a:r>
                <a:rPr kumimoji="0" lang="en-US" altLang="zh-CN" baseline="30000" dirty="0">
                  <a:solidFill>
                    <a:srgbClr val="0000FF"/>
                  </a:solidFill>
                  <a:latin typeface="+mn-lt"/>
                  <a:sym typeface="Symbol" pitchFamily="18" charset="2"/>
                </a:rPr>
                <a:t></a:t>
              </a:r>
              <a:r>
                <a:rPr kumimoji="0" lang="en-US" altLang="zh-CN" dirty="0">
                  <a:solidFill>
                    <a:srgbClr val="0000FF"/>
                  </a:solidFill>
                  <a:latin typeface="+mn-lt"/>
                </a:rPr>
                <a:t> (</a:t>
              </a:r>
              <a:r>
                <a:rPr kumimoji="0" lang="en-US" altLang="zh-CN" i="1" dirty="0" err="1">
                  <a:solidFill>
                    <a:srgbClr val="0000FF"/>
                  </a:solidFill>
                  <a:latin typeface="+mn-lt"/>
                </a:rPr>
                <a:t>aq</a:t>
              </a:r>
              <a:r>
                <a:rPr kumimoji="0" lang="en-US" altLang="zh-CN" dirty="0">
                  <a:solidFill>
                    <a:srgbClr val="0000FF"/>
                  </a:solidFill>
                  <a:latin typeface="+mn-lt"/>
                </a:rPr>
                <a:t>)</a:t>
              </a:r>
            </a:p>
          </p:txBody>
        </p:sp>
        <p:sp>
          <p:nvSpPr>
            <p:cNvPr id="43019" name="Line 13"/>
            <p:cNvSpPr>
              <a:spLocks noChangeShapeType="1"/>
            </p:cNvSpPr>
            <p:nvPr/>
          </p:nvSpPr>
          <p:spPr bwMode="auto">
            <a:xfrm>
              <a:off x="2701" y="3432"/>
              <a:ext cx="528"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lt"/>
              </a:endParaRPr>
            </a:p>
          </p:txBody>
        </p:sp>
        <p:sp>
          <p:nvSpPr>
            <p:cNvPr id="764942" name="Text Box 14"/>
            <p:cNvSpPr txBox="1">
              <a:spLocks noChangeArrowheads="1"/>
            </p:cNvSpPr>
            <p:nvPr/>
          </p:nvSpPr>
          <p:spPr bwMode="auto">
            <a:xfrm>
              <a:off x="2743" y="3180"/>
              <a:ext cx="455" cy="252"/>
            </a:xfrm>
            <a:prstGeom prst="rect">
              <a:avLst/>
            </a:prstGeom>
            <a:noFill/>
            <a:ln w="9525">
              <a:noFill/>
              <a:miter lim="800000"/>
              <a:headEnd/>
              <a:tailEnd/>
            </a:ln>
            <a:effectLst/>
          </p:spPr>
          <p:txBody>
            <a:bodyPr wrap="none">
              <a:spAutoFit/>
            </a:bodyPr>
            <a:lstStyle/>
            <a:p>
              <a:pPr algn="ctr">
                <a:defRPr/>
              </a:pPr>
              <a:r>
                <a:rPr kumimoji="0" lang="en-US" altLang="zh-CN" sz="2000">
                  <a:solidFill>
                    <a:srgbClr val="0000FF"/>
                  </a:solidFill>
                  <a:latin typeface="+mn-lt"/>
                </a:rPr>
                <a:t>H</a:t>
              </a:r>
              <a:r>
                <a:rPr kumimoji="0" lang="en-US" altLang="zh-CN" sz="2000" baseline="-25000">
                  <a:solidFill>
                    <a:srgbClr val="0000FF"/>
                  </a:solidFill>
                  <a:latin typeface="+mn-lt"/>
                </a:rPr>
                <a:t>2</a:t>
              </a:r>
              <a:r>
                <a:rPr kumimoji="0" lang="en-US" altLang="zh-CN" sz="2000">
                  <a:solidFill>
                    <a:srgbClr val="0000FF"/>
                  </a:solidFill>
                  <a:latin typeface="+mn-lt"/>
                </a:rPr>
                <a:t>O</a:t>
              </a:r>
            </a:p>
          </p:txBody>
        </p:sp>
        <p:sp>
          <p:nvSpPr>
            <p:cNvPr id="764943" name="Text Box 15"/>
            <p:cNvSpPr txBox="1">
              <a:spLocks noChangeArrowheads="1"/>
            </p:cNvSpPr>
            <p:nvPr/>
          </p:nvSpPr>
          <p:spPr bwMode="auto">
            <a:xfrm>
              <a:off x="528" y="3721"/>
              <a:ext cx="5269" cy="291"/>
            </a:xfrm>
            <a:prstGeom prst="rect">
              <a:avLst/>
            </a:prstGeom>
            <a:noFill/>
            <a:ln w="9525">
              <a:noFill/>
              <a:miter lim="800000"/>
              <a:headEnd/>
              <a:tailEnd/>
            </a:ln>
            <a:effectLst/>
          </p:spPr>
          <p:txBody>
            <a:bodyPr wrap="none">
              <a:spAutoFit/>
            </a:bodyPr>
            <a:lstStyle/>
            <a:p>
              <a:pPr>
                <a:defRPr/>
              </a:pPr>
              <a:r>
                <a:rPr kumimoji="0" lang="en-US" altLang="zh-CN" dirty="0" err="1">
                  <a:solidFill>
                    <a:srgbClr val="0000FF"/>
                  </a:solidFill>
                  <a:latin typeface="+mn-lt"/>
                </a:rPr>
                <a:t>CH</a:t>
              </a:r>
              <a:r>
                <a:rPr kumimoji="0" lang="en-US" altLang="zh-CN" baseline="-25000" dirty="0" err="1">
                  <a:solidFill>
                    <a:srgbClr val="0000FF"/>
                  </a:solidFill>
                  <a:latin typeface="+mn-lt"/>
                </a:rPr>
                <a:t>3</a:t>
              </a:r>
              <a:r>
                <a:rPr kumimoji="0" lang="en-US" altLang="zh-CN" dirty="0" err="1">
                  <a:solidFill>
                    <a:srgbClr val="0000FF"/>
                  </a:solidFill>
                  <a:latin typeface="+mn-lt"/>
                </a:rPr>
                <a:t>COO</a:t>
              </a:r>
              <a:r>
                <a:rPr kumimoji="0" lang="en-US" altLang="zh-CN" baseline="30000" dirty="0">
                  <a:solidFill>
                    <a:srgbClr val="0000FF"/>
                  </a:solidFill>
                  <a:latin typeface="+mn-lt"/>
                  <a:sym typeface="Symbol" pitchFamily="18" charset="2"/>
                </a:rPr>
                <a:t></a:t>
              </a:r>
              <a:r>
                <a:rPr kumimoji="0" lang="en-US" altLang="zh-CN" dirty="0">
                  <a:solidFill>
                    <a:srgbClr val="0000FF"/>
                  </a:solidFill>
                  <a:latin typeface="+mn-lt"/>
                </a:rPr>
                <a:t> </a:t>
              </a:r>
              <a:r>
                <a:rPr kumimoji="0" lang="en-US" altLang="zh-CN" sz="2000" dirty="0">
                  <a:solidFill>
                    <a:srgbClr val="0000FF"/>
                  </a:solidFill>
                  <a:latin typeface="+mn-lt"/>
                </a:rPr>
                <a:t>(</a:t>
              </a:r>
              <a:r>
                <a:rPr kumimoji="0" lang="en-US" altLang="zh-CN" sz="2000" i="1" dirty="0" err="1">
                  <a:solidFill>
                    <a:srgbClr val="0000FF"/>
                  </a:solidFill>
                  <a:latin typeface="+mn-lt"/>
                </a:rPr>
                <a:t>aq</a:t>
              </a:r>
              <a:r>
                <a:rPr kumimoji="0" lang="en-US" altLang="zh-CN" sz="2000" dirty="0">
                  <a:solidFill>
                    <a:srgbClr val="0000FF"/>
                  </a:solidFill>
                  <a:latin typeface="+mn-lt"/>
                </a:rPr>
                <a:t>)</a:t>
              </a:r>
              <a:r>
                <a:rPr kumimoji="0" lang="en-US" altLang="zh-CN" dirty="0">
                  <a:solidFill>
                    <a:srgbClr val="0000FF"/>
                  </a:solidFill>
                  <a:latin typeface="+mn-lt"/>
                </a:rPr>
                <a:t> + </a:t>
              </a:r>
              <a:r>
                <a:rPr kumimoji="0" lang="en-US" altLang="zh-CN" dirty="0" err="1">
                  <a:solidFill>
                    <a:srgbClr val="0000FF"/>
                  </a:solidFill>
                  <a:latin typeface="+mn-lt"/>
                </a:rPr>
                <a:t>H</a:t>
              </a:r>
              <a:r>
                <a:rPr kumimoji="0" lang="en-US" altLang="zh-CN" baseline="-25000" dirty="0" err="1">
                  <a:solidFill>
                    <a:srgbClr val="0000FF"/>
                  </a:solidFill>
                  <a:latin typeface="+mn-lt"/>
                </a:rPr>
                <a:t>2</a:t>
              </a:r>
              <a:r>
                <a:rPr kumimoji="0" lang="en-US" altLang="zh-CN" dirty="0" err="1">
                  <a:solidFill>
                    <a:srgbClr val="0000FF"/>
                  </a:solidFill>
                  <a:latin typeface="+mn-lt"/>
                </a:rPr>
                <a:t>O</a:t>
              </a:r>
              <a:r>
                <a:rPr kumimoji="0" lang="en-US" altLang="zh-CN" dirty="0">
                  <a:solidFill>
                    <a:srgbClr val="0000FF"/>
                  </a:solidFill>
                  <a:latin typeface="+mn-lt"/>
                </a:rPr>
                <a:t> </a:t>
              </a:r>
              <a:r>
                <a:rPr kumimoji="0" lang="en-US" altLang="zh-CN" sz="2000" dirty="0">
                  <a:solidFill>
                    <a:srgbClr val="0000FF"/>
                  </a:solidFill>
                  <a:latin typeface="+mn-lt"/>
                </a:rPr>
                <a:t>(</a:t>
              </a:r>
              <a:r>
                <a:rPr kumimoji="0" lang="en-US" altLang="zh-CN" sz="2000" i="1" dirty="0">
                  <a:solidFill>
                    <a:srgbClr val="0000FF"/>
                  </a:solidFill>
                  <a:latin typeface="+mn-lt"/>
                </a:rPr>
                <a:t>l</a:t>
              </a:r>
              <a:r>
                <a:rPr kumimoji="0" lang="en-US" altLang="zh-CN" sz="2000" dirty="0">
                  <a:solidFill>
                    <a:srgbClr val="0000FF"/>
                  </a:solidFill>
                  <a:latin typeface="+mn-lt"/>
                </a:rPr>
                <a:t>)</a:t>
              </a:r>
              <a:r>
                <a:rPr kumimoji="0" lang="en-US" altLang="zh-CN" dirty="0">
                  <a:solidFill>
                    <a:srgbClr val="0000FF"/>
                  </a:solidFill>
                  <a:latin typeface="+mn-lt"/>
                </a:rPr>
                <a:t>             </a:t>
              </a:r>
              <a:r>
                <a:rPr kumimoji="0" lang="en-US" altLang="zh-CN" dirty="0" err="1">
                  <a:solidFill>
                    <a:srgbClr val="0000FF"/>
                  </a:solidFill>
                  <a:latin typeface="+mn-lt"/>
                </a:rPr>
                <a:t>CH</a:t>
              </a:r>
              <a:r>
                <a:rPr kumimoji="0" lang="en-US" altLang="zh-CN" baseline="-25000" dirty="0" err="1">
                  <a:solidFill>
                    <a:srgbClr val="0000FF"/>
                  </a:solidFill>
                  <a:latin typeface="+mn-lt"/>
                </a:rPr>
                <a:t>3</a:t>
              </a:r>
              <a:r>
                <a:rPr kumimoji="0" lang="en-US" altLang="zh-CN" dirty="0" err="1">
                  <a:solidFill>
                    <a:srgbClr val="0000FF"/>
                  </a:solidFill>
                  <a:latin typeface="+mn-lt"/>
                </a:rPr>
                <a:t>COOH</a:t>
              </a:r>
              <a:r>
                <a:rPr kumimoji="0" lang="en-US" altLang="zh-CN" dirty="0">
                  <a:solidFill>
                    <a:srgbClr val="0000FF"/>
                  </a:solidFill>
                  <a:latin typeface="+mn-lt"/>
                </a:rPr>
                <a:t> </a:t>
              </a:r>
              <a:r>
                <a:rPr kumimoji="0" lang="en-US" altLang="zh-CN" sz="2000" dirty="0">
                  <a:solidFill>
                    <a:srgbClr val="0000FF"/>
                  </a:solidFill>
                  <a:latin typeface="+mn-lt"/>
                </a:rPr>
                <a:t>(</a:t>
              </a:r>
              <a:r>
                <a:rPr kumimoji="0" lang="en-US" altLang="zh-CN" sz="2000" i="1" dirty="0" err="1">
                  <a:solidFill>
                    <a:srgbClr val="0000FF"/>
                  </a:solidFill>
                  <a:latin typeface="+mn-lt"/>
                </a:rPr>
                <a:t>aq</a:t>
              </a:r>
              <a:r>
                <a:rPr kumimoji="0" lang="en-US" altLang="zh-CN" sz="2000" dirty="0">
                  <a:solidFill>
                    <a:srgbClr val="0000FF"/>
                  </a:solidFill>
                  <a:latin typeface="+mn-lt"/>
                </a:rPr>
                <a:t>)</a:t>
              </a:r>
              <a:r>
                <a:rPr kumimoji="0" lang="en-US" altLang="zh-CN" dirty="0">
                  <a:solidFill>
                    <a:srgbClr val="0000FF"/>
                  </a:solidFill>
                  <a:latin typeface="+mn-lt"/>
                </a:rPr>
                <a:t> + OH</a:t>
              </a:r>
              <a:r>
                <a:rPr kumimoji="0" lang="en-US" altLang="zh-CN" baseline="30000" dirty="0">
                  <a:solidFill>
                    <a:srgbClr val="0000FF"/>
                  </a:solidFill>
                  <a:latin typeface="+mn-lt"/>
                  <a:sym typeface="Symbol" pitchFamily="18" charset="2"/>
                </a:rPr>
                <a:t></a:t>
              </a:r>
              <a:r>
                <a:rPr kumimoji="0" lang="en-US" altLang="zh-CN" dirty="0">
                  <a:solidFill>
                    <a:srgbClr val="0000FF"/>
                  </a:solidFill>
                  <a:latin typeface="+mn-lt"/>
                </a:rPr>
                <a:t> </a:t>
              </a:r>
              <a:r>
                <a:rPr kumimoji="0" lang="en-US" altLang="zh-CN" sz="2000" dirty="0">
                  <a:solidFill>
                    <a:srgbClr val="0000FF"/>
                  </a:solidFill>
                  <a:latin typeface="+mn-lt"/>
                </a:rPr>
                <a:t>(</a:t>
              </a:r>
              <a:r>
                <a:rPr kumimoji="0" lang="en-US" altLang="zh-CN" sz="2000" i="1" dirty="0" err="1">
                  <a:solidFill>
                    <a:srgbClr val="0000FF"/>
                  </a:solidFill>
                  <a:latin typeface="+mn-lt"/>
                </a:rPr>
                <a:t>aq</a:t>
              </a:r>
              <a:r>
                <a:rPr kumimoji="0" lang="en-US" altLang="zh-CN" sz="2000" dirty="0">
                  <a:solidFill>
                    <a:srgbClr val="0000FF"/>
                  </a:solidFill>
                  <a:latin typeface="+mn-lt"/>
                </a:rPr>
                <a:t>)</a:t>
              </a:r>
            </a:p>
          </p:txBody>
        </p:sp>
        <p:grpSp>
          <p:nvGrpSpPr>
            <p:cNvPr id="43022" name="Group 16"/>
            <p:cNvGrpSpPr>
              <a:grpSpLocks/>
            </p:cNvGrpSpPr>
            <p:nvPr/>
          </p:nvGrpSpPr>
          <p:grpSpPr bwMode="auto">
            <a:xfrm>
              <a:off x="2715" y="3849"/>
              <a:ext cx="416" cy="51"/>
              <a:chOff x="3003" y="3869"/>
              <a:chExt cx="416" cy="51"/>
            </a:xfrm>
          </p:grpSpPr>
          <p:sp>
            <p:nvSpPr>
              <p:cNvPr id="43024" name="Line 17"/>
              <p:cNvSpPr>
                <a:spLocks noChangeShapeType="1"/>
              </p:cNvSpPr>
              <p:nvPr/>
            </p:nvSpPr>
            <p:spPr bwMode="auto">
              <a:xfrm>
                <a:off x="3003" y="3869"/>
                <a:ext cx="416"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lt"/>
                </a:endParaRPr>
              </a:p>
            </p:txBody>
          </p:sp>
          <p:sp>
            <p:nvSpPr>
              <p:cNvPr id="43025" name="Line 18"/>
              <p:cNvSpPr>
                <a:spLocks noChangeShapeType="1"/>
              </p:cNvSpPr>
              <p:nvPr/>
            </p:nvSpPr>
            <p:spPr bwMode="auto">
              <a:xfrm flipH="1">
                <a:off x="3003" y="3920"/>
                <a:ext cx="416"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FF"/>
                  </a:solidFill>
                  <a:latin typeface="+mn-lt"/>
                </a:endParaRPr>
              </a:p>
            </p:txBody>
          </p:sp>
        </p:grpSp>
        <p:sp>
          <p:nvSpPr>
            <p:cNvPr id="43023" name="Oval 19"/>
            <p:cNvSpPr>
              <a:spLocks noChangeArrowheads="1"/>
            </p:cNvSpPr>
            <p:nvPr/>
          </p:nvSpPr>
          <p:spPr bwMode="auto">
            <a:xfrm>
              <a:off x="4782" y="3648"/>
              <a:ext cx="468" cy="432"/>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endParaRPr lang="zh-CN" altLang="en-US">
                <a:solidFill>
                  <a:srgbClr val="0000FF"/>
                </a:solidFill>
                <a:latin typeface="+mn-lt"/>
              </a:endParaRPr>
            </a:p>
          </p:txBody>
        </p:sp>
      </p:grpSp>
      <p:sp>
        <p:nvSpPr>
          <p:cNvPr id="21" name="矩形 20"/>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22" name="Rectangle 6"/>
          <p:cNvSpPr>
            <a:spLocks noChangeArrowheads="1"/>
          </p:cNvSpPr>
          <p:nvPr/>
        </p:nvSpPr>
        <p:spPr bwMode="auto">
          <a:xfrm>
            <a:off x="755650" y="122531"/>
            <a:ext cx="7772400"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mj-ea"/>
                <a:ea typeface="+mj-ea"/>
              </a:rPr>
              <a:t>盐的酸碱性</a:t>
            </a:r>
          </a:p>
        </p:txBody>
      </p:sp>
      <p:sp>
        <p:nvSpPr>
          <p:cNvPr id="23" name="页脚占位符 1"/>
          <p:cNvSpPr>
            <a:spLocks noGrp="1"/>
          </p:cNvSpPr>
          <p:nvPr>
            <p:ph type="ftr" sz="quarter" idx="10"/>
          </p:nvPr>
        </p:nvSpPr>
        <p:spPr>
          <a:xfrm>
            <a:off x="0" y="6553200"/>
            <a:ext cx="457200" cy="228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2371A666-4827-42C6-B7D7-4A6AC365699C}" type="slidenum">
              <a:rPr lang="zh-CN" altLang="en-US" sz="1400" smtClean="0"/>
              <a:pPr eaLnBrk="1" hangingPunct="1"/>
              <a:t>58</a:t>
            </a:fld>
            <a:endParaRPr lang="en-US" altLang="zh-CN" sz="1400" dirty="0"/>
          </a:p>
        </p:txBody>
      </p:sp>
    </p:spTree>
    <p:extLst>
      <p:ext uri="{BB962C8B-B14F-4D97-AF65-F5344CB8AC3E}">
        <p14:creationId xmlns:p14="http://schemas.microsoft.com/office/powerpoint/2010/main" val="48775236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5955" name="Text Box 1027"/>
          <p:cNvSpPr txBox="1">
            <a:spLocks noChangeArrowheads="1"/>
          </p:cNvSpPr>
          <p:nvPr/>
        </p:nvSpPr>
        <p:spPr bwMode="auto">
          <a:xfrm>
            <a:off x="179512" y="1240106"/>
            <a:ext cx="4800600" cy="461665"/>
          </a:xfrm>
          <a:prstGeom prst="rect">
            <a:avLst/>
          </a:prstGeom>
          <a:noFill/>
          <a:ln w="9525">
            <a:noFill/>
            <a:miter lim="800000"/>
            <a:headEnd/>
            <a:tailEnd/>
          </a:ln>
          <a:effectLst/>
        </p:spPr>
        <p:txBody>
          <a:bodyPr>
            <a:spAutoFit/>
          </a:bodyPr>
          <a:lstStyle/>
          <a:p>
            <a:pPr>
              <a:spcBef>
                <a:spcPct val="50000"/>
              </a:spcBef>
              <a:defRPr/>
            </a:pPr>
            <a:r>
              <a:rPr kumimoji="0" lang="zh-CN" altLang="en-US" dirty="0">
                <a:solidFill>
                  <a:schemeClr val="tx2"/>
                </a:solidFill>
                <a:latin typeface="Arial" panose="020B0604020202020204" pitchFamily="34" charset="0"/>
                <a:cs typeface="Arial" panose="020B0604020202020204" pitchFamily="34" charset="0"/>
              </a:rPr>
              <a:t>酸性溶液</a:t>
            </a:r>
            <a:r>
              <a:rPr kumimoji="0" lang="en-US" altLang="zh-CN" dirty="0">
                <a:solidFill>
                  <a:schemeClr val="tx2"/>
                </a:solidFill>
                <a:latin typeface="Arial" panose="020B0604020202020204" pitchFamily="34" charset="0"/>
                <a:cs typeface="Arial" panose="020B0604020202020204" pitchFamily="34" charset="0"/>
              </a:rPr>
              <a:t>:</a:t>
            </a:r>
          </a:p>
        </p:txBody>
      </p:sp>
      <p:sp>
        <p:nvSpPr>
          <p:cNvPr id="765956" name="Text Box 1028"/>
          <p:cNvSpPr txBox="1">
            <a:spLocks noChangeArrowheads="1"/>
          </p:cNvSpPr>
          <p:nvPr/>
        </p:nvSpPr>
        <p:spPr bwMode="auto">
          <a:xfrm>
            <a:off x="465802" y="1832177"/>
            <a:ext cx="6224587" cy="461665"/>
          </a:xfrm>
          <a:prstGeom prst="rect">
            <a:avLst/>
          </a:prstGeom>
          <a:noFill/>
          <a:ln w="9525">
            <a:noFill/>
            <a:miter lim="800000"/>
            <a:headEnd/>
            <a:tailEnd/>
          </a:ln>
          <a:effectLst/>
        </p:spPr>
        <p:txBody>
          <a:bodyPr>
            <a:spAutoFit/>
          </a:bodyPr>
          <a:lstStyle/>
          <a:p>
            <a:pPr>
              <a:spcBef>
                <a:spcPct val="50000"/>
              </a:spcBef>
              <a:defRPr/>
            </a:pPr>
            <a:r>
              <a:rPr kumimoji="0" lang="zh-CN" altLang="en-US" b="0" dirty="0">
                <a:solidFill>
                  <a:srgbClr val="0000FF"/>
                </a:solidFill>
                <a:latin typeface="+mj-ea"/>
                <a:ea typeface="+mj-ea"/>
                <a:cs typeface="Arial" panose="020B0604020202020204" pitchFamily="34" charset="0"/>
              </a:rPr>
              <a:t>强酸弱碱盐</a:t>
            </a:r>
            <a:endParaRPr kumimoji="0" lang="en-US" altLang="zh-CN" b="0" dirty="0">
              <a:solidFill>
                <a:srgbClr val="0000FF"/>
              </a:solidFill>
              <a:latin typeface="+mj-ea"/>
              <a:ea typeface="+mj-ea"/>
              <a:cs typeface="Arial" panose="020B0604020202020204" pitchFamily="34" charset="0"/>
            </a:endParaRPr>
          </a:p>
        </p:txBody>
      </p:sp>
      <p:grpSp>
        <p:nvGrpSpPr>
          <p:cNvPr id="44038" name="Group 1029"/>
          <p:cNvGrpSpPr>
            <a:grpSpLocks/>
          </p:cNvGrpSpPr>
          <p:nvPr/>
        </p:nvGrpSpPr>
        <p:grpSpPr bwMode="auto">
          <a:xfrm>
            <a:off x="2536825" y="2378077"/>
            <a:ext cx="5146675" cy="603250"/>
            <a:chOff x="1731" y="1498"/>
            <a:chExt cx="3512" cy="380"/>
          </a:xfrm>
        </p:grpSpPr>
        <p:sp>
          <p:nvSpPr>
            <p:cNvPr id="765958" name="Text Box 1030"/>
            <p:cNvSpPr txBox="1">
              <a:spLocks noChangeArrowheads="1"/>
            </p:cNvSpPr>
            <p:nvPr/>
          </p:nvSpPr>
          <p:spPr bwMode="auto">
            <a:xfrm>
              <a:off x="1731" y="1587"/>
              <a:ext cx="3512" cy="291"/>
            </a:xfrm>
            <a:prstGeom prst="rect">
              <a:avLst/>
            </a:prstGeom>
            <a:noFill/>
            <a:ln w="9525">
              <a:noFill/>
              <a:miter lim="800000"/>
              <a:headEnd/>
              <a:tailEnd/>
            </a:ln>
            <a:effectLst/>
          </p:spPr>
          <p:txBody>
            <a:bodyPr wrap="none">
              <a:spAutoFit/>
            </a:bodyPr>
            <a:lstStyle/>
            <a:p>
              <a:pPr>
                <a:defRPr/>
              </a:pPr>
              <a:r>
                <a:rPr kumimoji="0" lang="en-US" altLang="zh-CN">
                  <a:solidFill>
                    <a:srgbClr val="0000FF"/>
                  </a:solidFill>
                </a:rPr>
                <a:t>NH</a:t>
              </a:r>
              <a:r>
                <a:rPr kumimoji="0" lang="en-US" altLang="zh-CN" baseline="-25000">
                  <a:solidFill>
                    <a:srgbClr val="0000FF"/>
                  </a:solidFill>
                </a:rPr>
                <a:t>4</a:t>
              </a:r>
              <a:r>
                <a:rPr kumimoji="0" lang="en-US" altLang="zh-CN">
                  <a:solidFill>
                    <a:srgbClr val="0000FF"/>
                  </a:solidFill>
                </a:rPr>
                <a:t>Cl (</a:t>
              </a:r>
              <a:r>
                <a:rPr kumimoji="0" lang="en-US" altLang="zh-CN" i="1">
                  <a:solidFill>
                    <a:srgbClr val="0000FF"/>
                  </a:solidFill>
                </a:rPr>
                <a:t>s</a:t>
              </a:r>
              <a:r>
                <a:rPr kumimoji="0" lang="en-US" altLang="zh-CN">
                  <a:solidFill>
                    <a:srgbClr val="0000FF"/>
                  </a:solidFill>
                </a:rPr>
                <a:t>)              NH</a:t>
              </a:r>
              <a:r>
                <a:rPr kumimoji="0" lang="en-US" altLang="zh-CN" baseline="-25000">
                  <a:solidFill>
                    <a:srgbClr val="0000FF"/>
                  </a:solidFill>
                </a:rPr>
                <a:t>4</a:t>
              </a:r>
              <a:r>
                <a:rPr kumimoji="0" lang="en-US" altLang="zh-CN" baseline="30000">
                  <a:solidFill>
                    <a:srgbClr val="0000FF"/>
                  </a:solidFill>
                </a:rPr>
                <a:t>+</a:t>
              </a:r>
              <a:r>
                <a:rPr kumimoji="0" lang="en-US" altLang="zh-CN">
                  <a:solidFill>
                    <a:srgbClr val="0000FF"/>
                  </a:solidFill>
                </a:rPr>
                <a:t> (</a:t>
              </a:r>
              <a:r>
                <a:rPr kumimoji="0" lang="en-US" altLang="zh-CN" i="1">
                  <a:solidFill>
                    <a:srgbClr val="0000FF"/>
                  </a:solidFill>
                </a:rPr>
                <a:t>aq</a:t>
              </a:r>
              <a:r>
                <a:rPr kumimoji="0" lang="en-US" altLang="zh-CN">
                  <a:solidFill>
                    <a:srgbClr val="0000FF"/>
                  </a:solidFill>
                </a:rPr>
                <a:t>) + Cl</a:t>
              </a:r>
              <a:r>
                <a:rPr kumimoji="0" lang="en-US" altLang="zh-CN" baseline="30000">
                  <a:solidFill>
                    <a:srgbClr val="0000FF"/>
                  </a:solidFill>
                  <a:sym typeface="Symbol" pitchFamily="18" charset="2"/>
                </a:rPr>
                <a:t></a:t>
              </a:r>
              <a:r>
                <a:rPr kumimoji="0" lang="en-US" altLang="zh-CN">
                  <a:solidFill>
                    <a:srgbClr val="0000FF"/>
                  </a:solidFill>
                </a:rPr>
                <a:t> (</a:t>
              </a:r>
              <a:r>
                <a:rPr kumimoji="0" lang="en-US" altLang="zh-CN" i="1">
                  <a:solidFill>
                    <a:srgbClr val="0000FF"/>
                  </a:solidFill>
                </a:rPr>
                <a:t>aq</a:t>
              </a:r>
              <a:r>
                <a:rPr kumimoji="0" lang="en-US" altLang="zh-CN">
                  <a:solidFill>
                    <a:srgbClr val="0000FF"/>
                  </a:solidFill>
                </a:rPr>
                <a:t>)</a:t>
              </a:r>
            </a:p>
          </p:txBody>
        </p:sp>
        <p:sp>
          <p:nvSpPr>
            <p:cNvPr id="44052" name="Line 1031"/>
            <p:cNvSpPr>
              <a:spLocks noChangeShapeType="1"/>
            </p:cNvSpPr>
            <p:nvPr/>
          </p:nvSpPr>
          <p:spPr bwMode="auto">
            <a:xfrm>
              <a:off x="2746" y="1739"/>
              <a:ext cx="521"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765960" name="Text Box 1032"/>
            <p:cNvSpPr txBox="1">
              <a:spLocks noChangeArrowheads="1"/>
            </p:cNvSpPr>
            <p:nvPr/>
          </p:nvSpPr>
          <p:spPr bwMode="auto">
            <a:xfrm>
              <a:off x="2784" y="1498"/>
              <a:ext cx="455" cy="252"/>
            </a:xfrm>
            <a:prstGeom prst="rect">
              <a:avLst/>
            </a:prstGeom>
            <a:noFill/>
            <a:ln w="9525">
              <a:noFill/>
              <a:miter lim="800000"/>
              <a:headEnd/>
              <a:tailEnd/>
            </a:ln>
            <a:effectLst/>
          </p:spPr>
          <p:txBody>
            <a:bodyPr wrap="none">
              <a:spAutoFit/>
            </a:bodyPr>
            <a:lstStyle/>
            <a:p>
              <a:pPr algn="ctr">
                <a:defRPr/>
              </a:pPr>
              <a:r>
                <a:rPr kumimoji="0" lang="en-US" altLang="zh-CN" sz="2000" dirty="0">
                  <a:solidFill>
                    <a:srgbClr val="0000FF"/>
                  </a:solidFill>
                </a:rPr>
                <a:t>H</a:t>
              </a:r>
              <a:r>
                <a:rPr kumimoji="0" lang="en-US" altLang="zh-CN" sz="2000" baseline="-25000" dirty="0">
                  <a:solidFill>
                    <a:srgbClr val="0000FF"/>
                  </a:solidFill>
                </a:rPr>
                <a:t>2</a:t>
              </a:r>
              <a:r>
                <a:rPr kumimoji="0" lang="en-US" altLang="zh-CN" sz="2000" dirty="0">
                  <a:solidFill>
                    <a:srgbClr val="0000FF"/>
                  </a:solidFill>
                </a:rPr>
                <a:t>O</a:t>
              </a:r>
            </a:p>
          </p:txBody>
        </p:sp>
      </p:grpSp>
      <p:grpSp>
        <p:nvGrpSpPr>
          <p:cNvPr id="44039" name="Group 1033"/>
          <p:cNvGrpSpPr>
            <a:grpSpLocks/>
          </p:cNvGrpSpPr>
          <p:nvPr/>
        </p:nvGrpSpPr>
        <p:grpSpPr bwMode="auto">
          <a:xfrm>
            <a:off x="2735263" y="3200400"/>
            <a:ext cx="4549775" cy="685800"/>
            <a:chOff x="1867" y="2016"/>
            <a:chExt cx="3104" cy="432"/>
          </a:xfrm>
        </p:grpSpPr>
        <p:sp>
          <p:nvSpPr>
            <p:cNvPr id="765962" name="Text Box 1034"/>
            <p:cNvSpPr txBox="1">
              <a:spLocks noChangeArrowheads="1"/>
            </p:cNvSpPr>
            <p:nvPr/>
          </p:nvSpPr>
          <p:spPr bwMode="auto">
            <a:xfrm>
              <a:off x="1867" y="2080"/>
              <a:ext cx="3104" cy="291"/>
            </a:xfrm>
            <a:prstGeom prst="rect">
              <a:avLst/>
            </a:prstGeom>
            <a:noFill/>
            <a:ln w="9525">
              <a:noFill/>
              <a:miter lim="800000"/>
              <a:headEnd/>
              <a:tailEnd/>
            </a:ln>
            <a:effectLst/>
          </p:spPr>
          <p:txBody>
            <a:bodyPr wrap="none">
              <a:spAutoFit/>
            </a:bodyPr>
            <a:lstStyle/>
            <a:p>
              <a:pPr>
                <a:defRPr/>
              </a:pPr>
              <a:r>
                <a:rPr kumimoji="0" lang="en-US" altLang="zh-CN">
                  <a:solidFill>
                    <a:srgbClr val="0000FF"/>
                  </a:solidFill>
                </a:rPr>
                <a:t>NH</a:t>
              </a:r>
              <a:r>
                <a:rPr kumimoji="0" lang="en-US" altLang="zh-CN" baseline="-25000">
                  <a:solidFill>
                    <a:srgbClr val="0000FF"/>
                  </a:solidFill>
                </a:rPr>
                <a:t>4</a:t>
              </a:r>
              <a:r>
                <a:rPr kumimoji="0" lang="en-US" altLang="zh-CN" baseline="30000">
                  <a:solidFill>
                    <a:srgbClr val="0000FF"/>
                  </a:solidFill>
                </a:rPr>
                <a:t>+</a:t>
              </a:r>
              <a:r>
                <a:rPr kumimoji="0" lang="en-US" altLang="zh-CN">
                  <a:solidFill>
                    <a:srgbClr val="0000FF"/>
                  </a:solidFill>
                </a:rPr>
                <a:t> </a:t>
              </a:r>
              <a:r>
                <a:rPr kumimoji="0" lang="en-US" altLang="zh-CN" sz="2000">
                  <a:solidFill>
                    <a:srgbClr val="0000FF"/>
                  </a:solidFill>
                </a:rPr>
                <a:t>(</a:t>
              </a:r>
              <a:r>
                <a:rPr kumimoji="0" lang="en-US" altLang="zh-CN" sz="2000" i="1">
                  <a:solidFill>
                    <a:srgbClr val="0000FF"/>
                  </a:solidFill>
                </a:rPr>
                <a:t>aq</a:t>
              </a:r>
              <a:r>
                <a:rPr kumimoji="0" lang="en-US" altLang="zh-CN" sz="2000">
                  <a:solidFill>
                    <a:srgbClr val="0000FF"/>
                  </a:solidFill>
                </a:rPr>
                <a:t>)</a:t>
              </a:r>
              <a:r>
                <a:rPr kumimoji="0" lang="en-US" altLang="zh-CN">
                  <a:solidFill>
                    <a:srgbClr val="0000FF"/>
                  </a:solidFill>
                </a:rPr>
                <a:t>            NH</a:t>
              </a:r>
              <a:r>
                <a:rPr kumimoji="0" lang="en-US" altLang="zh-CN" baseline="-25000">
                  <a:solidFill>
                    <a:srgbClr val="0000FF"/>
                  </a:solidFill>
                </a:rPr>
                <a:t>3</a:t>
              </a:r>
              <a:r>
                <a:rPr kumimoji="0" lang="en-US" altLang="zh-CN">
                  <a:solidFill>
                    <a:srgbClr val="0000FF"/>
                  </a:solidFill>
                </a:rPr>
                <a:t> </a:t>
              </a:r>
              <a:r>
                <a:rPr kumimoji="0" lang="en-US" altLang="zh-CN" sz="2000">
                  <a:solidFill>
                    <a:srgbClr val="0000FF"/>
                  </a:solidFill>
                </a:rPr>
                <a:t>(</a:t>
              </a:r>
              <a:r>
                <a:rPr kumimoji="0" lang="en-US" altLang="zh-CN" sz="2000" i="1">
                  <a:solidFill>
                    <a:srgbClr val="0000FF"/>
                  </a:solidFill>
                </a:rPr>
                <a:t>aq</a:t>
              </a:r>
              <a:r>
                <a:rPr kumimoji="0" lang="en-US" altLang="zh-CN" sz="2000">
                  <a:solidFill>
                    <a:srgbClr val="0000FF"/>
                  </a:solidFill>
                </a:rPr>
                <a:t>)</a:t>
              </a:r>
              <a:r>
                <a:rPr kumimoji="0" lang="en-US" altLang="zh-CN">
                  <a:solidFill>
                    <a:srgbClr val="0000FF"/>
                  </a:solidFill>
                </a:rPr>
                <a:t> + H</a:t>
              </a:r>
              <a:r>
                <a:rPr kumimoji="0" lang="en-US" altLang="zh-CN" baseline="30000">
                  <a:solidFill>
                    <a:srgbClr val="0000FF"/>
                  </a:solidFill>
                </a:rPr>
                <a:t>+</a:t>
              </a:r>
              <a:r>
                <a:rPr kumimoji="0" lang="en-US" altLang="zh-CN">
                  <a:solidFill>
                    <a:srgbClr val="0000FF"/>
                  </a:solidFill>
                </a:rPr>
                <a:t> </a:t>
              </a:r>
              <a:r>
                <a:rPr kumimoji="0" lang="en-US" altLang="zh-CN" sz="2000">
                  <a:solidFill>
                    <a:srgbClr val="0000FF"/>
                  </a:solidFill>
                </a:rPr>
                <a:t>(</a:t>
              </a:r>
              <a:r>
                <a:rPr kumimoji="0" lang="en-US" altLang="zh-CN" sz="2000" i="1">
                  <a:solidFill>
                    <a:srgbClr val="0000FF"/>
                  </a:solidFill>
                </a:rPr>
                <a:t>aq</a:t>
              </a:r>
              <a:r>
                <a:rPr kumimoji="0" lang="en-US" altLang="zh-CN" sz="2000">
                  <a:solidFill>
                    <a:srgbClr val="0000FF"/>
                  </a:solidFill>
                </a:rPr>
                <a:t>)</a:t>
              </a:r>
            </a:p>
          </p:txBody>
        </p:sp>
        <p:sp>
          <p:nvSpPr>
            <p:cNvPr id="44048" name="Line 1035"/>
            <p:cNvSpPr>
              <a:spLocks noChangeShapeType="1"/>
            </p:cNvSpPr>
            <p:nvPr/>
          </p:nvSpPr>
          <p:spPr bwMode="auto">
            <a:xfrm>
              <a:off x="2814" y="2207"/>
              <a:ext cx="416"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49" name="Line 1036"/>
            <p:cNvSpPr>
              <a:spLocks noChangeShapeType="1"/>
            </p:cNvSpPr>
            <p:nvPr/>
          </p:nvSpPr>
          <p:spPr bwMode="auto">
            <a:xfrm flipH="1">
              <a:off x="2814" y="2269"/>
              <a:ext cx="416"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50" name="Oval 1037"/>
            <p:cNvSpPr>
              <a:spLocks noChangeArrowheads="1"/>
            </p:cNvSpPr>
            <p:nvPr/>
          </p:nvSpPr>
          <p:spPr bwMode="auto">
            <a:xfrm>
              <a:off x="4259" y="2016"/>
              <a:ext cx="286" cy="432"/>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endParaRPr lang="zh-CN" altLang="en-US">
                <a:solidFill>
                  <a:srgbClr val="0000FF"/>
                </a:solidFill>
              </a:endParaRPr>
            </a:p>
          </p:txBody>
        </p:sp>
      </p:grpSp>
      <p:sp>
        <p:nvSpPr>
          <p:cNvPr id="765966" name="Text Box 1038"/>
          <p:cNvSpPr txBox="1">
            <a:spLocks noChangeArrowheads="1"/>
          </p:cNvSpPr>
          <p:nvPr/>
        </p:nvSpPr>
        <p:spPr bwMode="auto">
          <a:xfrm>
            <a:off x="323528" y="4288106"/>
            <a:ext cx="8161784" cy="937949"/>
          </a:xfrm>
          <a:prstGeom prst="rect">
            <a:avLst/>
          </a:prstGeom>
          <a:noFill/>
          <a:ln w="9525">
            <a:noFill/>
            <a:miter lim="800000"/>
            <a:headEnd/>
            <a:tailEnd/>
          </a:ln>
          <a:effectLst/>
        </p:spPr>
        <p:txBody>
          <a:bodyPr wrap="square">
            <a:spAutoFit/>
          </a:bodyPr>
          <a:lstStyle/>
          <a:p>
            <a:pPr>
              <a:lnSpc>
                <a:spcPct val="120000"/>
              </a:lnSpc>
              <a:spcBef>
                <a:spcPct val="50000"/>
              </a:spcBef>
              <a:defRPr/>
            </a:pPr>
            <a:r>
              <a:rPr kumimoji="0" lang="zh-CN" altLang="en-US" dirty="0">
                <a:latin typeface="Arial" panose="020B0604020202020204" pitchFamily="34" charset="0"/>
                <a:cs typeface="Arial" panose="020B0604020202020204" pitchFamily="34" charset="0"/>
              </a:rPr>
              <a:t>离子半径小、电荷高的金属离子和共轭碱生成的盐显酸性</a:t>
            </a:r>
            <a:r>
              <a:rPr kumimoji="0" lang="en-US" altLang="zh-CN" dirty="0">
                <a:latin typeface="Arial" panose="020B0604020202020204" pitchFamily="34" charset="0"/>
                <a:cs typeface="Arial" panose="020B0604020202020204" pitchFamily="34" charset="0"/>
              </a:rPr>
              <a:t> (</a:t>
            </a:r>
            <a:r>
              <a:rPr kumimoji="0" lang="zh-CN" altLang="en-US" dirty="0">
                <a:latin typeface="Arial" panose="020B0604020202020204" pitchFamily="34" charset="0"/>
                <a:cs typeface="Arial" panose="020B0604020202020204" pitchFamily="34" charset="0"/>
              </a:rPr>
              <a:t>如 </a:t>
            </a:r>
            <a:r>
              <a:rPr kumimoji="0" lang="en-US" altLang="zh-CN" dirty="0">
                <a:latin typeface="Arial" panose="020B0604020202020204" pitchFamily="34" charset="0"/>
                <a:cs typeface="Arial" panose="020B0604020202020204" pitchFamily="34" charset="0"/>
              </a:rPr>
              <a:t>Al</a:t>
            </a:r>
            <a:r>
              <a:rPr kumimoji="0" lang="en-US" altLang="zh-CN" baseline="30000" dirty="0">
                <a:latin typeface="Arial" panose="020B0604020202020204" pitchFamily="34" charset="0"/>
                <a:cs typeface="Arial" panose="020B0604020202020204" pitchFamily="34" charset="0"/>
              </a:rPr>
              <a:t>3+</a:t>
            </a:r>
            <a:r>
              <a:rPr kumimoji="0" lang="en-US" altLang="zh-CN" dirty="0">
                <a:latin typeface="Arial" panose="020B0604020202020204" pitchFamily="34" charset="0"/>
                <a:cs typeface="Arial" panose="020B0604020202020204" pitchFamily="34" charset="0"/>
              </a:rPr>
              <a:t>, Cr</a:t>
            </a:r>
            <a:r>
              <a:rPr kumimoji="0" lang="en-US" altLang="zh-CN" baseline="30000" dirty="0">
                <a:latin typeface="Arial" panose="020B0604020202020204" pitchFamily="34" charset="0"/>
                <a:cs typeface="Arial" panose="020B0604020202020204" pitchFamily="34" charset="0"/>
              </a:rPr>
              <a:t>3+</a:t>
            </a:r>
            <a:r>
              <a:rPr kumimoji="0" lang="en-US" altLang="zh-CN" dirty="0">
                <a:latin typeface="Arial" panose="020B0604020202020204" pitchFamily="34" charset="0"/>
                <a:cs typeface="Arial" panose="020B0604020202020204" pitchFamily="34" charset="0"/>
              </a:rPr>
              <a:t>, Be</a:t>
            </a:r>
            <a:r>
              <a:rPr kumimoji="0" lang="en-US" altLang="zh-CN" baseline="30000" dirty="0">
                <a:latin typeface="Arial" panose="020B0604020202020204" pitchFamily="34" charset="0"/>
                <a:cs typeface="Arial" panose="020B0604020202020204" pitchFamily="34" charset="0"/>
              </a:rPr>
              <a:t>2+</a:t>
            </a:r>
            <a:r>
              <a:rPr kumimoji="0" lang="en-US" altLang="zh-CN" dirty="0">
                <a:latin typeface="Arial" panose="020B0604020202020204" pitchFamily="34" charset="0"/>
                <a:cs typeface="Arial" panose="020B0604020202020204" pitchFamily="34" charset="0"/>
              </a:rPr>
              <a:t>)</a:t>
            </a:r>
          </a:p>
        </p:txBody>
      </p:sp>
      <p:grpSp>
        <p:nvGrpSpPr>
          <p:cNvPr id="44041" name="Group 1039"/>
          <p:cNvGrpSpPr>
            <a:grpSpLocks/>
          </p:cNvGrpSpPr>
          <p:nvPr/>
        </p:nvGrpSpPr>
        <p:grpSpPr bwMode="auto">
          <a:xfrm>
            <a:off x="1761456" y="5463660"/>
            <a:ext cx="6437312" cy="566738"/>
            <a:chOff x="1269" y="3294"/>
            <a:chExt cx="4393" cy="357"/>
          </a:xfrm>
        </p:grpSpPr>
        <p:sp>
          <p:nvSpPr>
            <p:cNvPr id="765968" name="Text Box 1040"/>
            <p:cNvSpPr txBox="1">
              <a:spLocks noChangeArrowheads="1"/>
            </p:cNvSpPr>
            <p:nvPr/>
          </p:nvSpPr>
          <p:spPr bwMode="auto">
            <a:xfrm>
              <a:off x="1269" y="3360"/>
              <a:ext cx="4393" cy="291"/>
            </a:xfrm>
            <a:prstGeom prst="rect">
              <a:avLst/>
            </a:prstGeom>
            <a:noFill/>
            <a:ln w="9525">
              <a:noFill/>
              <a:miter lim="800000"/>
              <a:headEnd/>
              <a:tailEnd/>
            </a:ln>
            <a:effectLst/>
          </p:spPr>
          <p:txBody>
            <a:bodyPr wrap="none">
              <a:spAutoFit/>
            </a:bodyPr>
            <a:lstStyle/>
            <a:p>
              <a:pPr>
                <a:defRPr/>
              </a:pPr>
              <a:r>
                <a:rPr kumimoji="0" lang="en-US" altLang="zh-CN" dirty="0">
                  <a:solidFill>
                    <a:srgbClr val="0000FF"/>
                  </a:solidFill>
                </a:rPr>
                <a:t>Al(H</a:t>
              </a:r>
              <a:r>
                <a:rPr kumimoji="0" lang="en-US" altLang="zh-CN" baseline="-25000" dirty="0">
                  <a:solidFill>
                    <a:srgbClr val="0000FF"/>
                  </a:solidFill>
                </a:rPr>
                <a:t>2</a:t>
              </a:r>
              <a:r>
                <a:rPr kumimoji="0" lang="en-US" altLang="zh-CN" dirty="0">
                  <a:solidFill>
                    <a:srgbClr val="0000FF"/>
                  </a:solidFill>
                </a:rPr>
                <a:t>O)</a:t>
              </a:r>
              <a:r>
                <a:rPr kumimoji="0" lang="en-US" altLang="zh-CN" baseline="-25000" dirty="0">
                  <a:solidFill>
                    <a:srgbClr val="0000FF"/>
                  </a:solidFill>
                </a:rPr>
                <a:t>6</a:t>
              </a:r>
              <a:r>
                <a:rPr kumimoji="0" lang="en-US" altLang="zh-CN" dirty="0">
                  <a:solidFill>
                    <a:srgbClr val="0000FF"/>
                  </a:solidFill>
                </a:rPr>
                <a:t> </a:t>
              </a:r>
              <a:r>
                <a:rPr kumimoji="0" lang="en-US" altLang="zh-CN" sz="2000" dirty="0">
                  <a:solidFill>
                    <a:srgbClr val="0000FF"/>
                  </a:solidFill>
                </a:rPr>
                <a:t>(</a:t>
              </a:r>
              <a:r>
                <a:rPr kumimoji="0" lang="en-US" altLang="zh-CN" sz="2000" i="1" dirty="0" err="1">
                  <a:solidFill>
                    <a:srgbClr val="0000FF"/>
                  </a:solidFill>
                </a:rPr>
                <a:t>aq</a:t>
              </a:r>
              <a:r>
                <a:rPr kumimoji="0" lang="en-US" altLang="zh-CN" sz="2000" dirty="0">
                  <a:solidFill>
                    <a:srgbClr val="0000FF"/>
                  </a:solidFill>
                </a:rPr>
                <a:t>)</a:t>
              </a:r>
              <a:r>
                <a:rPr kumimoji="0" lang="en-US" altLang="zh-CN" dirty="0">
                  <a:solidFill>
                    <a:srgbClr val="0000FF"/>
                  </a:solidFill>
                </a:rPr>
                <a:t>             Al(OH)(H</a:t>
              </a:r>
              <a:r>
                <a:rPr kumimoji="0" lang="en-US" altLang="zh-CN" baseline="-25000" dirty="0">
                  <a:solidFill>
                    <a:srgbClr val="0000FF"/>
                  </a:solidFill>
                </a:rPr>
                <a:t>2</a:t>
              </a:r>
              <a:r>
                <a:rPr kumimoji="0" lang="en-US" altLang="zh-CN" dirty="0">
                  <a:solidFill>
                    <a:srgbClr val="0000FF"/>
                  </a:solidFill>
                </a:rPr>
                <a:t>O)</a:t>
              </a:r>
              <a:r>
                <a:rPr kumimoji="0" lang="en-US" altLang="zh-CN" baseline="-25000" dirty="0">
                  <a:solidFill>
                    <a:srgbClr val="0000FF"/>
                  </a:solidFill>
                </a:rPr>
                <a:t>5</a:t>
              </a:r>
              <a:r>
                <a:rPr kumimoji="0" lang="en-US" altLang="zh-CN" dirty="0">
                  <a:solidFill>
                    <a:srgbClr val="0000FF"/>
                  </a:solidFill>
                </a:rPr>
                <a:t> </a:t>
              </a:r>
              <a:r>
                <a:rPr kumimoji="0" lang="en-US" altLang="zh-CN" sz="2000" dirty="0">
                  <a:solidFill>
                    <a:srgbClr val="0000FF"/>
                  </a:solidFill>
                </a:rPr>
                <a:t>(</a:t>
              </a:r>
              <a:r>
                <a:rPr kumimoji="0" lang="en-US" altLang="zh-CN" sz="2000" i="1" dirty="0" err="1">
                  <a:solidFill>
                    <a:srgbClr val="0000FF"/>
                  </a:solidFill>
                </a:rPr>
                <a:t>aq</a:t>
              </a:r>
              <a:r>
                <a:rPr kumimoji="0" lang="en-US" altLang="zh-CN" sz="2000" dirty="0">
                  <a:solidFill>
                    <a:srgbClr val="0000FF"/>
                  </a:solidFill>
                </a:rPr>
                <a:t>)</a:t>
              </a:r>
              <a:r>
                <a:rPr kumimoji="0" lang="en-US" altLang="zh-CN" dirty="0">
                  <a:solidFill>
                    <a:srgbClr val="0000FF"/>
                  </a:solidFill>
                </a:rPr>
                <a:t> + H</a:t>
              </a:r>
              <a:r>
                <a:rPr kumimoji="0" lang="en-US" altLang="zh-CN" baseline="30000" dirty="0">
                  <a:solidFill>
                    <a:srgbClr val="0000FF"/>
                  </a:solidFill>
                </a:rPr>
                <a:t>+</a:t>
              </a:r>
              <a:r>
                <a:rPr kumimoji="0" lang="en-US" altLang="zh-CN" dirty="0">
                  <a:solidFill>
                    <a:srgbClr val="0000FF"/>
                  </a:solidFill>
                </a:rPr>
                <a:t> </a:t>
              </a:r>
              <a:r>
                <a:rPr kumimoji="0" lang="en-US" altLang="zh-CN" sz="2000" dirty="0">
                  <a:solidFill>
                    <a:srgbClr val="0000FF"/>
                  </a:solidFill>
                </a:rPr>
                <a:t>(</a:t>
              </a:r>
              <a:r>
                <a:rPr kumimoji="0" lang="en-US" altLang="zh-CN" sz="2000" i="1" dirty="0" err="1">
                  <a:solidFill>
                    <a:srgbClr val="0000FF"/>
                  </a:solidFill>
                </a:rPr>
                <a:t>aq</a:t>
              </a:r>
              <a:r>
                <a:rPr kumimoji="0" lang="en-US" altLang="zh-CN" sz="2000" dirty="0">
                  <a:solidFill>
                    <a:srgbClr val="0000FF"/>
                  </a:solidFill>
                </a:rPr>
                <a:t>)</a:t>
              </a:r>
            </a:p>
          </p:txBody>
        </p:sp>
        <p:sp>
          <p:nvSpPr>
            <p:cNvPr id="44043" name="Line 1041"/>
            <p:cNvSpPr>
              <a:spLocks noChangeShapeType="1"/>
            </p:cNvSpPr>
            <p:nvPr/>
          </p:nvSpPr>
          <p:spPr bwMode="auto">
            <a:xfrm>
              <a:off x="2606" y="3481"/>
              <a:ext cx="416"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44044" name="Line 1042"/>
            <p:cNvSpPr>
              <a:spLocks noChangeShapeType="1"/>
            </p:cNvSpPr>
            <p:nvPr/>
          </p:nvSpPr>
          <p:spPr bwMode="auto">
            <a:xfrm flipH="1">
              <a:off x="2606" y="3550"/>
              <a:ext cx="416" cy="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solidFill>
                  <a:srgbClr val="0000FF"/>
                </a:solidFill>
              </a:endParaRPr>
            </a:p>
          </p:txBody>
        </p:sp>
        <p:sp>
          <p:nvSpPr>
            <p:cNvPr id="765971" name="Text Box 1043"/>
            <p:cNvSpPr txBox="1">
              <a:spLocks noChangeArrowheads="1"/>
            </p:cNvSpPr>
            <p:nvPr/>
          </p:nvSpPr>
          <p:spPr bwMode="auto">
            <a:xfrm>
              <a:off x="2008" y="3328"/>
              <a:ext cx="276" cy="213"/>
            </a:xfrm>
            <a:prstGeom prst="rect">
              <a:avLst/>
            </a:prstGeom>
            <a:noFill/>
            <a:ln w="9525">
              <a:noFill/>
              <a:miter lim="800000"/>
              <a:headEnd/>
              <a:tailEnd/>
            </a:ln>
            <a:effectLst/>
          </p:spPr>
          <p:txBody>
            <a:bodyPr wrap="none">
              <a:spAutoFit/>
            </a:bodyPr>
            <a:lstStyle/>
            <a:p>
              <a:pPr>
                <a:defRPr/>
              </a:pPr>
              <a:r>
                <a:rPr kumimoji="0" lang="en-US" altLang="zh-CN" sz="1600" dirty="0">
                  <a:solidFill>
                    <a:srgbClr val="0000FF"/>
                  </a:solidFill>
                </a:rPr>
                <a:t>3+</a:t>
              </a:r>
            </a:p>
          </p:txBody>
        </p:sp>
        <p:sp>
          <p:nvSpPr>
            <p:cNvPr id="765972" name="Text Box 1044"/>
            <p:cNvSpPr txBox="1">
              <a:spLocks noChangeArrowheads="1"/>
            </p:cNvSpPr>
            <p:nvPr/>
          </p:nvSpPr>
          <p:spPr bwMode="auto">
            <a:xfrm>
              <a:off x="4348" y="3294"/>
              <a:ext cx="276" cy="213"/>
            </a:xfrm>
            <a:prstGeom prst="rect">
              <a:avLst/>
            </a:prstGeom>
            <a:noFill/>
            <a:ln w="9525">
              <a:noFill/>
              <a:miter lim="800000"/>
              <a:headEnd/>
              <a:tailEnd/>
            </a:ln>
            <a:effectLst/>
          </p:spPr>
          <p:txBody>
            <a:bodyPr wrap="none">
              <a:spAutoFit/>
            </a:bodyPr>
            <a:lstStyle/>
            <a:p>
              <a:pPr>
                <a:defRPr/>
              </a:pPr>
              <a:r>
                <a:rPr kumimoji="0" lang="en-US" altLang="zh-CN" sz="1600" dirty="0">
                  <a:solidFill>
                    <a:srgbClr val="0000FF"/>
                  </a:solidFill>
                </a:rPr>
                <a:t>2+</a:t>
              </a:r>
            </a:p>
          </p:txBody>
        </p:sp>
      </p:grpSp>
      <p:sp>
        <p:nvSpPr>
          <p:cNvPr id="22" name="矩形 21"/>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23" name="Rectangle 6"/>
          <p:cNvSpPr>
            <a:spLocks noChangeArrowheads="1"/>
          </p:cNvSpPr>
          <p:nvPr/>
        </p:nvSpPr>
        <p:spPr bwMode="auto">
          <a:xfrm>
            <a:off x="755650" y="122531"/>
            <a:ext cx="7772400"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mj-ea"/>
                <a:ea typeface="+mj-ea"/>
              </a:rPr>
              <a:t>盐的酸碱性</a:t>
            </a:r>
          </a:p>
        </p:txBody>
      </p:sp>
      <p:sp>
        <p:nvSpPr>
          <p:cNvPr id="24" name="页脚占位符 1"/>
          <p:cNvSpPr>
            <a:spLocks noGrp="1"/>
          </p:cNvSpPr>
          <p:nvPr>
            <p:ph type="ftr" sz="quarter" idx="10"/>
          </p:nvPr>
        </p:nvSpPr>
        <p:spPr>
          <a:xfrm>
            <a:off x="0" y="6553200"/>
            <a:ext cx="457200" cy="228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2371A666-4827-42C6-B7D7-4A6AC365699C}" type="slidenum">
              <a:rPr lang="zh-CN" altLang="en-US" sz="1400" smtClean="0"/>
              <a:pPr eaLnBrk="1" hangingPunct="1"/>
              <a:t>59</a:t>
            </a:fld>
            <a:endParaRPr lang="en-US" altLang="zh-CN" sz="1400" dirty="0"/>
          </a:p>
        </p:txBody>
      </p:sp>
    </p:spTree>
    <p:extLst>
      <p:ext uri="{BB962C8B-B14F-4D97-AF65-F5344CB8AC3E}">
        <p14:creationId xmlns:p14="http://schemas.microsoft.com/office/powerpoint/2010/main" val="7088339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7D7EA95-A554-22C5-4AA8-D0CD3BE49B56}"/>
              </a:ext>
            </a:extLst>
          </p:cNvPr>
          <p:cNvSpPr>
            <a:spLocks noGrp="1"/>
          </p:cNvSpPr>
          <p:nvPr>
            <p:ph type="ftr" sz="quarter" idx="10"/>
          </p:nvPr>
        </p:nvSpPr>
        <p:spPr/>
        <p:txBody>
          <a:bodyPr/>
          <a:lstStyle/>
          <a:p>
            <a:pPr>
              <a:defRPr/>
            </a:pPr>
            <a:fld id="{C20E50EF-161D-437B-8A07-F34BE5111160}" type="slidenum">
              <a:rPr lang="zh-CN" altLang="en-US" smtClean="0"/>
              <a:pPr>
                <a:defRPr/>
              </a:pPr>
              <a:t>6</a:t>
            </a:fld>
            <a:endParaRPr lang="en-US" altLang="zh-CN"/>
          </a:p>
        </p:txBody>
      </p:sp>
      <p:sp>
        <p:nvSpPr>
          <p:cNvPr id="3" name="矩形 2">
            <a:extLst>
              <a:ext uri="{FF2B5EF4-FFF2-40B4-BE49-F238E27FC236}">
                <a16:creationId xmlns:a16="http://schemas.microsoft.com/office/drawing/2014/main" id="{3B8080F6-BCD4-A0B9-D3B5-419BA5404F63}"/>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4" name="Rectangle 6">
            <a:extLst>
              <a:ext uri="{FF2B5EF4-FFF2-40B4-BE49-F238E27FC236}">
                <a16:creationId xmlns:a16="http://schemas.microsoft.com/office/drawing/2014/main" id="{874A063D-D510-F505-BC52-734AA3535AFB}"/>
              </a:ext>
            </a:extLst>
          </p:cNvPr>
          <p:cNvSpPr>
            <a:spLocks noChangeArrowheads="1"/>
          </p:cNvSpPr>
          <p:nvPr/>
        </p:nvSpPr>
        <p:spPr bwMode="auto">
          <a:xfrm>
            <a:off x="1043608" y="122531"/>
            <a:ext cx="7200800" cy="762000"/>
          </a:xfrm>
          <a:prstGeom prst="rect">
            <a:avLst/>
          </a:prstGeom>
          <a:noFill/>
          <a:ln w="9525">
            <a:noFill/>
            <a:miter lim="800000"/>
            <a:headEnd/>
            <a:tailEnd/>
          </a:ln>
        </p:spPr>
        <p:txBody>
          <a:bodyPr anchor="ctr"/>
          <a:lstStyle/>
          <a:p>
            <a:pPr algn="ctr">
              <a:defRPr/>
            </a:pPr>
            <a:r>
              <a:rPr lang="en-US" altLang="zh-CN" sz="2800" b="0" dirty="0">
                <a:solidFill>
                  <a:srgbClr val="3333CC">
                    <a:lumMod val="50000"/>
                  </a:srgbClr>
                </a:solidFill>
                <a:latin typeface="+mn-lt"/>
                <a:ea typeface="黑体"/>
                <a:cs typeface="Arial" pitchFamily="34" charset="0"/>
              </a:rPr>
              <a:t>(1)</a:t>
            </a:r>
            <a:r>
              <a:rPr lang="zh-CN" altLang="en-US" sz="2800" b="0" dirty="0">
                <a:solidFill>
                  <a:srgbClr val="3333CC">
                    <a:lumMod val="50000"/>
                  </a:srgbClr>
                </a:solidFill>
                <a:latin typeface="+mn-lt"/>
                <a:ea typeface="黑体"/>
                <a:cs typeface="Arial" pitchFamily="34" charset="0"/>
              </a:rPr>
              <a:t>  </a:t>
            </a:r>
            <a:r>
              <a:rPr kumimoji="0" lang="zh-CN" altLang="en-US" sz="2800" b="0" dirty="0">
                <a:solidFill>
                  <a:srgbClr val="000000"/>
                </a:solidFill>
                <a:latin typeface="+mn-lt"/>
                <a:ea typeface="黑体"/>
                <a:cs typeface="Arial" pitchFamily="34" charset="0"/>
                <a:sym typeface="Symbol" pitchFamily="18" charset="2"/>
              </a:rPr>
              <a:t>酸碱的早期定义</a:t>
            </a:r>
            <a:endParaRPr lang="en-US" altLang="zh-CN" sz="2800" b="0" dirty="0">
              <a:solidFill>
                <a:srgbClr val="3333CC">
                  <a:lumMod val="50000"/>
                </a:srgbClr>
              </a:solidFill>
              <a:latin typeface="+mn-lt"/>
              <a:ea typeface="黑体"/>
              <a:cs typeface="Arial" pitchFamily="34" charset="0"/>
            </a:endParaRPr>
          </a:p>
        </p:txBody>
      </p:sp>
      <p:pic>
        <p:nvPicPr>
          <p:cNvPr id="5" name="Picture 23" descr="http://imgsrc.baidu.com/baike/pic/item/aa251d4f21b07f08afc3aba4.jpg">
            <a:extLst>
              <a:ext uri="{FF2B5EF4-FFF2-40B4-BE49-F238E27FC236}">
                <a16:creationId xmlns:a16="http://schemas.microsoft.com/office/drawing/2014/main" id="{D113A0ED-D08E-C4C2-29EC-E0DF198999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144" y="3713203"/>
            <a:ext cx="3049612" cy="2692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http://imgsrc.baidu.com/baike/pic/item/0fb505d5bc716dfd51da4bfd.jpg">
            <a:extLst>
              <a:ext uri="{FF2B5EF4-FFF2-40B4-BE49-F238E27FC236}">
                <a16:creationId xmlns:a16="http://schemas.microsoft.com/office/drawing/2014/main" id="{607BACCA-315D-0B27-4C95-7596262C0AB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8144" y="1092204"/>
            <a:ext cx="2933700" cy="2199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24">
            <a:extLst>
              <a:ext uri="{FF2B5EF4-FFF2-40B4-BE49-F238E27FC236}">
                <a16:creationId xmlns:a16="http://schemas.microsoft.com/office/drawing/2014/main" id="{1B8A0AE9-3E65-76EF-8EDE-26E1EC3A8F8A}"/>
              </a:ext>
            </a:extLst>
          </p:cNvPr>
          <p:cNvSpPr>
            <a:spLocks noChangeArrowheads="1"/>
          </p:cNvSpPr>
          <p:nvPr/>
        </p:nvSpPr>
        <p:spPr bwMode="auto">
          <a:xfrm>
            <a:off x="6660232" y="3291236"/>
            <a:ext cx="1217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lang="zh-CN" altLang="en-US" sz="2000" dirty="0">
                <a:latin typeface="+mj-ea"/>
                <a:ea typeface="+mj-ea"/>
              </a:rPr>
              <a:t>石蕊地衣</a:t>
            </a:r>
          </a:p>
        </p:txBody>
      </p:sp>
      <p:sp>
        <p:nvSpPr>
          <p:cNvPr id="10" name="文本框 9">
            <a:extLst>
              <a:ext uri="{FF2B5EF4-FFF2-40B4-BE49-F238E27FC236}">
                <a16:creationId xmlns:a16="http://schemas.microsoft.com/office/drawing/2014/main" id="{1581BCBE-73AA-84DD-02DC-0FDA6E8C6DBE}"/>
              </a:ext>
            </a:extLst>
          </p:cNvPr>
          <p:cNvSpPr txBox="1"/>
          <p:nvPr/>
        </p:nvSpPr>
        <p:spPr>
          <a:xfrm>
            <a:off x="457200" y="1268760"/>
            <a:ext cx="5278420" cy="3693319"/>
          </a:xfrm>
          <a:prstGeom prst="rect">
            <a:avLst/>
          </a:prstGeom>
          <a:noFill/>
        </p:spPr>
        <p:txBody>
          <a:bodyPr wrap="square" rtlCol="0">
            <a:spAutoFit/>
          </a:bodyPr>
          <a:lstStyle/>
          <a:p>
            <a:pPr marL="457200" indent="-457200">
              <a:spcAft>
                <a:spcPts val="1200"/>
              </a:spcAft>
              <a:buFont typeface="+mj-ea"/>
              <a:buAutoNum type="circleNumDbPlain"/>
            </a:pPr>
            <a:r>
              <a:rPr kumimoji="1" lang="zh-CN" altLang="en-US" sz="2000" dirty="0"/>
              <a:t>酸</a:t>
            </a:r>
            <a:r>
              <a:rPr kumimoji="1" lang="en-US" altLang="zh-CN" sz="2000" dirty="0"/>
              <a:t>: </a:t>
            </a:r>
            <a:r>
              <a:rPr kumimoji="1" lang="zh-CN" altLang="en-US" sz="2000" dirty="0"/>
              <a:t>强烈的</a:t>
            </a:r>
            <a:r>
              <a:rPr kumimoji="1" lang="en-US" altLang="zh-CN" sz="2000" dirty="0"/>
              <a:t>“ </a:t>
            </a:r>
            <a:r>
              <a:rPr kumimoji="1" lang="zh-CN" altLang="en-US" sz="2000" dirty="0"/>
              <a:t>酸味</a:t>
            </a:r>
            <a:r>
              <a:rPr kumimoji="1" lang="en-US" altLang="zh-CN" sz="2000" dirty="0"/>
              <a:t>”</a:t>
            </a:r>
            <a:r>
              <a:rPr lang="en-US" altLang="zh-CN" sz="2000" dirty="0"/>
              <a:t>,</a:t>
            </a:r>
            <a:r>
              <a:rPr lang="zh-CN" altLang="en-US" sz="2000" dirty="0"/>
              <a:t> 碱</a:t>
            </a:r>
            <a:r>
              <a:rPr lang="en-US" altLang="zh-CN" sz="2000" dirty="0"/>
              <a:t>: </a:t>
            </a:r>
            <a:r>
              <a:rPr lang="zh-CN" altLang="en-US" sz="2000" dirty="0"/>
              <a:t>有肥皂一样滑腻</a:t>
            </a:r>
            <a:endParaRPr lang="en-US" altLang="zh-CN" sz="2000" dirty="0"/>
          </a:p>
          <a:p>
            <a:pPr marL="457200" indent="-457200">
              <a:buFont typeface="+mj-ea"/>
              <a:buAutoNum type="circleNumDbPlain"/>
            </a:pPr>
            <a:r>
              <a:rPr kumimoji="1" lang="en-US" altLang="zh-CN" sz="2000" dirty="0"/>
              <a:t>17</a:t>
            </a:r>
            <a:r>
              <a:rPr kumimoji="1" lang="zh-CN" altLang="en-US" sz="2000" dirty="0"/>
              <a:t>世纪末</a:t>
            </a:r>
            <a:r>
              <a:rPr kumimoji="1" lang="en-US" altLang="zh-CN" sz="2000" dirty="0"/>
              <a:t>, </a:t>
            </a:r>
            <a:r>
              <a:rPr kumimoji="1" lang="zh-CN" altLang="en-US" sz="2000" dirty="0"/>
              <a:t>英国波义耳</a:t>
            </a:r>
            <a:r>
              <a:rPr kumimoji="1" lang="en-US" altLang="zh-CN" sz="2000" dirty="0"/>
              <a:t>: </a:t>
            </a:r>
            <a:r>
              <a:rPr kumimoji="1" lang="zh-CN" altLang="en-US" sz="1600" dirty="0"/>
              <a:t>凡物质的水溶液能</a:t>
            </a:r>
          </a:p>
          <a:p>
            <a:pPr>
              <a:spcAft>
                <a:spcPts val="1200"/>
              </a:spcAft>
            </a:pPr>
            <a:r>
              <a:rPr kumimoji="1" lang="zh-CN" altLang="en-US" sz="1600" dirty="0"/>
              <a:t>溶解某些金属，与碱接触会失去原有特性，而且能使石蕊试液变红的物质叫酸</a:t>
            </a:r>
            <a:r>
              <a:rPr kumimoji="1" lang="en-US" altLang="zh-CN" sz="1600" dirty="0"/>
              <a:t>; </a:t>
            </a:r>
            <a:r>
              <a:rPr kumimoji="1" lang="zh-CN" altLang="en-US" sz="1600" dirty="0"/>
              <a:t>凡物质的水溶液有苦涩味，能腐蚀皮肤，与酸接触会失去原有特性，而且能使石蕊试液变蓝的物质叫碱</a:t>
            </a:r>
            <a:endParaRPr kumimoji="1" lang="en-US" altLang="zh-CN" sz="1600" dirty="0"/>
          </a:p>
          <a:p>
            <a:pPr marL="457200" indent="-457200">
              <a:spcAft>
                <a:spcPts val="1200"/>
              </a:spcAft>
              <a:buFont typeface="+mj-ea"/>
              <a:buAutoNum type="circleNumDbPlain" startAt="3"/>
            </a:pPr>
            <a:r>
              <a:rPr lang="en-US" altLang="zh-CN" sz="2000" dirty="0"/>
              <a:t>1777, </a:t>
            </a:r>
            <a:r>
              <a:rPr lang="zh-CN" altLang="en-US" sz="2000" dirty="0"/>
              <a:t>法国拉瓦锡</a:t>
            </a:r>
            <a:r>
              <a:rPr lang="en-US" altLang="zh-CN" sz="2000" dirty="0"/>
              <a:t>: </a:t>
            </a:r>
            <a:r>
              <a:rPr lang="zh-CN" altLang="en-US" sz="2000" dirty="0"/>
              <a:t>酸素说</a:t>
            </a:r>
            <a:r>
              <a:rPr lang="en-US" altLang="zh-CN" sz="2000" dirty="0"/>
              <a:t>(</a:t>
            </a:r>
            <a:r>
              <a:rPr lang="zh-CN" altLang="en-US" sz="2000" dirty="0"/>
              <a:t>氧是酸的灵魂</a:t>
            </a:r>
            <a:r>
              <a:rPr lang="en-US" altLang="zh-CN" sz="2000" dirty="0"/>
              <a:t>)</a:t>
            </a:r>
          </a:p>
          <a:p>
            <a:pPr marL="457200" indent="-457200">
              <a:spcAft>
                <a:spcPts val="1200"/>
              </a:spcAft>
              <a:buFont typeface="+mj-ea"/>
              <a:buAutoNum type="circleNumDbPlain" startAt="3"/>
            </a:pPr>
            <a:r>
              <a:rPr lang="en-US" altLang="zh-CN" sz="2000" dirty="0"/>
              <a:t>1789, </a:t>
            </a:r>
            <a:r>
              <a:rPr lang="zh-CN" altLang="en-US" sz="2000" dirty="0"/>
              <a:t>法国贝雷托</a:t>
            </a:r>
            <a:r>
              <a:rPr lang="en-US" altLang="zh-CN" sz="2000" dirty="0"/>
              <a:t>: </a:t>
            </a:r>
            <a:r>
              <a:rPr lang="zh-CN" altLang="en-US" sz="2000" dirty="0"/>
              <a:t>氢氰酸不含氧</a:t>
            </a:r>
            <a:endParaRPr lang="en-US" altLang="zh-CN" sz="2000" dirty="0"/>
          </a:p>
          <a:p>
            <a:pPr marL="457200" indent="-457200">
              <a:spcAft>
                <a:spcPts val="1200"/>
              </a:spcAft>
              <a:buFont typeface="+mj-ea"/>
              <a:buAutoNum type="circleNumDbPlain" startAt="3"/>
            </a:pPr>
            <a:r>
              <a:rPr lang="en-US" altLang="zh-CN" sz="2000" dirty="0"/>
              <a:t>1815, </a:t>
            </a:r>
            <a:r>
              <a:rPr lang="zh-CN" altLang="en-US" sz="2000" dirty="0"/>
              <a:t>英国戴维</a:t>
            </a:r>
            <a:r>
              <a:rPr lang="en-US" altLang="zh-CN" sz="2000" dirty="0"/>
              <a:t>: </a:t>
            </a:r>
            <a:r>
              <a:rPr lang="zh-CN" altLang="en-US" sz="2000" dirty="0"/>
              <a:t>判断酸看氢</a:t>
            </a:r>
            <a:endParaRPr lang="en-US" altLang="zh-CN" sz="2000" dirty="0"/>
          </a:p>
          <a:p>
            <a:pPr marL="457200" indent="-457200">
              <a:spcAft>
                <a:spcPts val="1200"/>
              </a:spcAft>
              <a:buFont typeface="+mj-ea"/>
              <a:buAutoNum type="circleNumDbPlain" startAt="3"/>
            </a:pPr>
            <a:r>
              <a:rPr lang="en-US" altLang="zh-CN" sz="2000" dirty="0"/>
              <a:t>1835, </a:t>
            </a:r>
            <a:r>
              <a:rPr lang="zh-CN" altLang="en-US" sz="2000" dirty="0"/>
              <a:t>德国李比希</a:t>
            </a:r>
            <a:r>
              <a:rPr lang="en-US" altLang="zh-CN" sz="2000" dirty="0"/>
              <a:t>: </a:t>
            </a:r>
            <a:r>
              <a:rPr lang="zh-CN" altLang="en-US" sz="2000" dirty="0"/>
              <a:t>酸中含氢，氢可被取代</a:t>
            </a:r>
            <a:endParaRPr kumimoji="1" lang="zh-CN" altLang="en-US" sz="1400" dirty="0"/>
          </a:p>
        </p:txBody>
      </p:sp>
    </p:spTree>
    <p:extLst>
      <p:ext uri="{BB962C8B-B14F-4D97-AF65-F5344CB8AC3E}">
        <p14:creationId xmlns:p14="http://schemas.microsoft.com/office/powerpoint/2010/main" val="30000498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979" name="Text Box 3"/>
          <p:cNvSpPr txBox="1">
            <a:spLocks noChangeArrowheads="1"/>
          </p:cNvSpPr>
          <p:nvPr/>
        </p:nvSpPr>
        <p:spPr bwMode="auto">
          <a:xfrm>
            <a:off x="539750" y="1197113"/>
            <a:ext cx="7443788" cy="461665"/>
          </a:xfrm>
          <a:prstGeom prst="rect">
            <a:avLst/>
          </a:prstGeom>
          <a:noFill/>
          <a:ln w="9525">
            <a:noFill/>
            <a:miter lim="800000"/>
            <a:headEnd/>
            <a:tailEnd/>
          </a:ln>
          <a:effectLst/>
        </p:spPr>
        <p:txBody>
          <a:bodyPr>
            <a:spAutoFit/>
          </a:bodyPr>
          <a:lstStyle/>
          <a:p>
            <a:pPr>
              <a:spcBef>
                <a:spcPct val="50000"/>
              </a:spcBef>
              <a:defRPr/>
            </a:pPr>
            <a:r>
              <a:rPr kumimoji="0" lang="zh-CN" altLang="en-US" dirty="0">
                <a:solidFill>
                  <a:schemeClr val="tx2"/>
                </a:solidFill>
                <a:latin typeface="Arial" panose="020B0604020202020204" pitchFamily="34" charset="0"/>
                <a:cs typeface="Arial" panose="020B0604020202020204" pitchFamily="34" charset="0"/>
              </a:rPr>
              <a:t>阴离子</a:t>
            </a:r>
            <a:r>
              <a:rPr kumimoji="0" lang="en-US" altLang="zh-CN" dirty="0">
                <a:solidFill>
                  <a:schemeClr val="tx2"/>
                </a:solidFill>
                <a:latin typeface="Arial" panose="020B0604020202020204" pitchFamily="34" charset="0"/>
                <a:cs typeface="Arial" panose="020B0604020202020204" pitchFamily="34" charset="0"/>
              </a:rPr>
              <a:t>(</a:t>
            </a:r>
            <a:r>
              <a:rPr kumimoji="0" lang="en-US" altLang="zh-CN" i="1" dirty="0" err="1">
                <a:latin typeface="Arial" panose="020B0604020202020204" pitchFamily="34" charset="0"/>
                <a:cs typeface="Arial" panose="020B0604020202020204" pitchFamily="34" charset="0"/>
              </a:rPr>
              <a:t>K</a:t>
            </a:r>
            <a:r>
              <a:rPr kumimoji="0" lang="en-US" altLang="zh-CN" i="1" baseline="-25000" dirty="0" err="1">
                <a:latin typeface="Arial" panose="020B0604020202020204" pitchFamily="34" charset="0"/>
                <a:cs typeface="Arial" panose="020B0604020202020204" pitchFamily="34" charset="0"/>
              </a:rPr>
              <a:t>b</a:t>
            </a:r>
            <a:r>
              <a:rPr kumimoji="0" lang="en-US" altLang="zh-CN" dirty="0">
                <a:solidFill>
                  <a:schemeClr val="tx2"/>
                </a:solidFill>
                <a:latin typeface="Arial" panose="020B0604020202020204" pitchFamily="34" charset="0"/>
                <a:cs typeface="Arial" panose="020B0604020202020204" pitchFamily="34" charset="0"/>
              </a:rPr>
              <a:t>) </a:t>
            </a:r>
            <a:r>
              <a:rPr kumimoji="0" lang="zh-CN" altLang="en-US" dirty="0">
                <a:solidFill>
                  <a:schemeClr val="tx2"/>
                </a:solidFill>
                <a:latin typeface="Arial" panose="020B0604020202020204" pitchFamily="34" charset="0"/>
                <a:cs typeface="Arial" panose="020B0604020202020204" pitchFamily="34" charset="0"/>
              </a:rPr>
              <a:t>和阳离子</a:t>
            </a:r>
            <a:r>
              <a:rPr kumimoji="0" lang="en-US" altLang="zh-CN" dirty="0">
                <a:solidFill>
                  <a:schemeClr val="tx2"/>
                </a:solidFill>
                <a:latin typeface="Arial" panose="020B0604020202020204" pitchFamily="34" charset="0"/>
                <a:cs typeface="Arial" panose="020B0604020202020204" pitchFamily="34" charset="0"/>
              </a:rPr>
              <a:t>(</a:t>
            </a:r>
            <a:r>
              <a:rPr kumimoji="0" lang="en-US" altLang="zh-CN" i="1" dirty="0">
                <a:latin typeface="Arial" panose="020B0604020202020204" pitchFamily="34" charset="0"/>
                <a:cs typeface="Arial" panose="020B0604020202020204" pitchFamily="34" charset="0"/>
              </a:rPr>
              <a:t>K</a:t>
            </a:r>
            <a:r>
              <a:rPr kumimoji="0" lang="en-US" altLang="zh-CN" i="1" baseline="-25000" dirty="0">
                <a:latin typeface="Arial" panose="020B0604020202020204" pitchFamily="34" charset="0"/>
                <a:cs typeface="Arial" panose="020B0604020202020204" pitchFamily="34" charset="0"/>
              </a:rPr>
              <a:t>a</a:t>
            </a:r>
            <a:r>
              <a:rPr kumimoji="0" lang="en-US" altLang="zh-CN" dirty="0">
                <a:solidFill>
                  <a:schemeClr val="tx2"/>
                </a:solidFill>
                <a:latin typeface="Arial" panose="020B0604020202020204" pitchFamily="34" charset="0"/>
                <a:cs typeface="Arial" panose="020B0604020202020204" pitchFamily="34" charset="0"/>
              </a:rPr>
              <a:t>)</a:t>
            </a:r>
            <a:r>
              <a:rPr kumimoji="0" lang="zh-CN" altLang="en-US" dirty="0">
                <a:solidFill>
                  <a:schemeClr val="tx2"/>
                </a:solidFill>
                <a:latin typeface="Arial" panose="020B0604020202020204" pitchFamily="34" charset="0"/>
                <a:cs typeface="Arial" panose="020B0604020202020204" pitchFamily="34" charset="0"/>
              </a:rPr>
              <a:t>都可以水解的盐</a:t>
            </a:r>
            <a:r>
              <a:rPr kumimoji="0" lang="en-US" altLang="zh-CN" dirty="0">
                <a:solidFill>
                  <a:schemeClr val="tx2"/>
                </a:solidFill>
                <a:latin typeface="Arial" panose="020B0604020202020204" pitchFamily="34" charset="0"/>
                <a:cs typeface="Arial" panose="020B0604020202020204" pitchFamily="34" charset="0"/>
              </a:rPr>
              <a:t>:</a:t>
            </a:r>
          </a:p>
        </p:txBody>
      </p:sp>
      <p:sp>
        <p:nvSpPr>
          <p:cNvPr id="766980" name="Text Box 4"/>
          <p:cNvSpPr txBox="1">
            <a:spLocks noChangeArrowheads="1"/>
          </p:cNvSpPr>
          <p:nvPr/>
        </p:nvSpPr>
        <p:spPr bwMode="auto">
          <a:xfrm>
            <a:off x="511546" y="1842398"/>
            <a:ext cx="8353425" cy="1569660"/>
          </a:xfrm>
          <a:prstGeom prst="rect">
            <a:avLst/>
          </a:prstGeom>
          <a:noFill/>
          <a:ln w="9525">
            <a:noFill/>
            <a:miter lim="800000"/>
            <a:headEnd/>
            <a:tailEnd/>
          </a:ln>
          <a:effectLst/>
        </p:spPr>
        <p:txBody>
          <a:bodyPr>
            <a:spAutoFit/>
          </a:bodyPr>
          <a:lstStyle/>
          <a:p>
            <a:pPr marL="457200" indent="-457200">
              <a:spcBef>
                <a:spcPct val="50000"/>
              </a:spcBef>
              <a:buClr>
                <a:srgbClr val="FF0000"/>
              </a:buClr>
              <a:buFont typeface="Wingdings" pitchFamily="2" charset="2"/>
              <a:buChar char="Ø"/>
              <a:defRPr/>
            </a:pPr>
            <a:r>
              <a:rPr kumimoji="0" lang="en-US" altLang="zh-CN" i="1" dirty="0" err="1">
                <a:latin typeface="+mn-lt"/>
                <a:cs typeface="Arial" panose="020B0604020202020204" pitchFamily="34" charset="0"/>
              </a:rPr>
              <a:t>K</a:t>
            </a:r>
            <a:r>
              <a:rPr kumimoji="0" lang="en-US" altLang="zh-CN" i="1" baseline="-25000" dirty="0" err="1">
                <a:latin typeface="+mn-lt"/>
                <a:cs typeface="Arial" panose="020B0604020202020204" pitchFamily="34" charset="0"/>
              </a:rPr>
              <a:t>b</a:t>
            </a:r>
            <a:r>
              <a:rPr kumimoji="0" lang="en-US" altLang="zh-CN" dirty="0">
                <a:latin typeface="+mn-lt"/>
                <a:cs typeface="Arial" panose="020B0604020202020204" pitchFamily="34" charset="0"/>
              </a:rPr>
              <a:t> &gt; </a:t>
            </a:r>
            <a:r>
              <a:rPr kumimoji="0" lang="en-US" altLang="zh-CN" i="1" dirty="0">
                <a:latin typeface="+mn-lt"/>
                <a:cs typeface="Arial" panose="020B0604020202020204" pitchFamily="34" charset="0"/>
              </a:rPr>
              <a:t>K</a:t>
            </a:r>
            <a:r>
              <a:rPr kumimoji="0" lang="en-US" altLang="zh-CN" i="1" baseline="-25000" dirty="0">
                <a:latin typeface="+mn-lt"/>
                <a:cs typeface="Arial" panose="020B0604020202020204" pitchFamily="34" charset="0"/>
              </a:rPr>
              <a:t>a</a:t>
            </a:r>
            <a:r>
              <a:rPr kumimoji="0" lang="zh-CN" altLang="en-US" dirty="0">
                <a:latin typeface="+mn-lt"/>
                <a:cs typeface="Arial" panose="020B0604020202020204" pitchFamily="34" charset="0"/>
              </a:rPr>
              <a:t>，溶液显碱性</a:t>
            </a:r>
            <a:endParaRPr kumimoji="0" lang="en-US" altLang="zh-CN" i="1" dirty="0">
              <a:latin typeface="+mn-lt"/>
              <a:cs typeface="Arial" panose="020B0604020202020204" pitchFamily="34" charset="0"/>
            </a:endParaRPr>
          </a:p>
          <a:p>
            <a:pPr marL="457200" indent="-457200">
              <a:spcBef>
                <a:spcPct val="50000"/>
              </a:spcBef>
              <a:buClr>
                <a:srgbClr val="FF0000"/>
              </a:buClr>
              <a:buFont typeface="Wingdings" pitchFamily="2" charset="2"/>
              <a:buChar char="Ø"/>
              <a:defRPr/>
            </a:pPr>
            <a:r>
              <a:rPr kumimoji="0" lang="en-US" altLang="zh-CN" i="1" dirty="0" err="1">
                <a:latin typeface="+mn-lt"/>
                <a:cs typeface="Arial" panose="020B0604020202020204" pitchFamily="34" charset="0"/>
              </a:rPr>
              <a:t>K</a:t>
            </a:r>
            <a:r>
              <a:rPr kumimoji="0" lang="en-US" altLang="zh-CN" i="1" baseline="-25000" dirty="0" err="1">
                <a:latin typeface="+mn-lt"/>
                <a:cs typeface="Arial" panose="020B0604020202020204" pitchFamily="34" charset="0"/>
              </a:rPr>
              <a:t>b</a:t>
            </a:r>
            <a:r>
              <a:rPr kumimoji="0" lang="en-US" altLang="zh-CN" dirty="0">
                <a:latin typeface="+mn-lt"/>
                <a:cs typeface="Arial" panose="020B0604020202020204" pitchFamily="34" charset="0"/>
              </a:rPr>
              <a:t> &lt; </a:t>
            </a:r>
            <a:r>
              <a:rPr kumimoji="0" lang="en-US" altLang="zh-CN" i="1" dirty="0">
                <a:latin typeface="+mn-lt"/>
                <a:cs typeface="Arial" panose="020B0604020202020204" pitchFamily="34" charset="0"/>
              </a:rPr>
              <a:t>K</a:t>
            </a:r>
            <a:r>
              <a:rPr kumimoji="0" lang="en-US" altLang="zh-CN" i="1" baseline="-25000" dirty="0">
                <a:latin typeface="+mn-lt"/>
                <a:cs typeface="Arial" panose="020B0604020202020204" pitchFamily="34" charset="0"/>
              </a:rPr>
              <a:t>a</a:t>
            </a:r>
            <a:r>
              <a:rPr kumimoji="0" lang="zh-CN" altLang="en-US" dirty="0">
                <a:latin typeface="+mn-lt"/>
                <a:cs typeface="Arial" panose="020B0604020202020204" pitchFamily="34" charset="0"/>
              </a:rPr>
              <a:t>，溶液显酸性</a:t>
            </a:r>
            <a:endParaRPr kumimoji="0" lang="en-US" altLang="zh-CN" i="1" baseline="-25000" dirty="0">
              <a:latin typeface="+mn-lt"/>
              <a:cs typeface="Arial" panose="020B0604020202020204" pitchFamily="34" charset="0"/>
            </a:endParaRPr>
          </a:p>
          <a:p>
            <a:pPr marL="457200" indent="-457200">
              <a:spcBef>
                <a:spcPct val="50000"/>
              </a:spcBef>
              <a:buClr>
                <a:srgbClr val="FF0000"/>
              </a:buClr>
              <a:buFont typeface="Wingdings" pitchFamily="2" charset="2"/>
              <a:buChar char="Ø"/>
              <a:defRPr/>
            </a:pPr>
            <a:r>
              <a:rPr kumimoji="0" lang="en-US" altLang="zh-CN" i="1" dirty="0" err="1">
                <a:latin typeface="+mn-lt"/>
                <a:cs typeface="Arial" panose="020B0604020202020204" pitchFamily="34" charset="0"/>
              </a:rPr>
              <a:t>K</a:t>
            </a:r>
            <a:r>
              <a:rPr kumimoji="0" lang="en-US" altLang="zh-CN" i="1" baseline="-25000" dirty="0" err="1">
                <a:latin typeface="+mn-lt"/>
                <a:cs typeface="Arial" panose="020B0604020202020204" pitchFamily="34" charset="0"/>
              </a:rPr>
              <a:t>b</a:t>
            </a:r>
            <a:r>
              <a:rPr kumimoji="0" lang="en-US" altLang="zh-CN" dirty="0">
                <a:latin typeface="+mn-lt"/>
                <a:cs typeface="Arial" panose="020B0604020202020204" pitchFamily="34" charset="0"/>
              </a:rPr>
              <a:t> </a:t>
            </a:r>
            <a:r>
              <a:rPr kumimoji="0" lang="en-US" altLang="zh-CN" dirty="0">
                <a:latin typeface="+mn-lt"/>
                <a:cs typeface="Arial" panose="020B0604020202020204" pitchFamily="34" charset="0"/>
                <a:sym typeface="Symbol" pitchFamily="18" charset="2"/>
              </a:rPr>
              <a:t></a:t>
            </a:r>
            <a:r>
              <a:rPr kumimoji="0" lang="en-US" altLang="zh-CN" dirty="0">
                <a:latin typeface="+mn-lt"/>
                <a:cs typeface="Arial" panose="020B0604020202020204" pitchFamily="34" charset="0"/>
              </a:rPr>
              <a:t> </a:t>
            </a:r>
            <a:r>
              <a:rPr kumimoji="0" lang="en-US" altLang="zh-CN" i="1" dirty="0">
                <a:latin typeface="+mn-lt"/>
                <a:cs typeface="Arial" panose="020B0604020202020204" pitchFamily="34" charset="0"/>
              </a:rPr>
              <a:t>K</a:t>
            </a:r>
            <a:r>
              <a:rPr kumimoji="0" lang="en-US" altLang="zh-CN" i="1" baseline="-25000" dirty="0">
                <a:latin typeface="+mn-lt"/>
                <a:cs typeface="Arial" panose="020B0604020202020204" pitchFamily="34" charset="0"/>
              </a:rPr>
              <a:t>a</a:t>
            </a:r>
            <a:r>
              <a:rPr kumimoji="0" lang="zh-CN" altLang="en-US" i="1" baseline="-25000" dirty="0">
                <a:latin typeface="+mn-lt"/>
                <a:cs typeface="Arial" panose="020B0604020202020204" pitchFamily="34" charset="0"/>
              </a:rPr>
              <a:t>，</a:t>
            </a:r>
            <a:r>
              <a:rPr kumimoji="0" lang="zh-CN" altLang="en-US" dirty="0">
                <a:latin typeface="+mn-lt"/>
                <a:cs typeface="Arial" panose="020B0604020202020204" pitchFamily="34" charset="0"/>
              </a:rPr>
              <a:t>溶液接近中性</a:t>
            </a:r>
            <a:endParaRPr kumimoji="0" lang="en-US" altLang="zh-CN" i="1" baseline="-25000" dirty="0">
              <a:latin typeface="+mn-lt"/>
              <a:cs typeface="Arial" panose="020B0604020202020204" pitchFamily="34" charset="0"/>
            </a:endParaRPr>
          </a:p>
        </p:txBody>
      </p:sp>
      <p:pic>
        <p:nvPicPr>
          <p:cNvPr id="45062" name="Picture 5" descr="15_07"/>
          <p:cNvPicPr>
            <a:picLocks noChangeAspect="1" noChangeArrowheads="1"/>
          </p:cNvPicPr>
          <p:nvPr/>
        </p:nvPicPr>
        <p:blipFill>
          <a:blip r:embed="rId2">
            <a:extLst>
              <a:ext uri="{28A0092B-C50C-407E-A947-70E740481C1C}">
                <a14:useLocalDpi xmlns:a14="http://schemas.microsoft.com/office/drawing/2010/main" val="0"/>
              </a:ext>
            </a:extLst>
          </a:blip>
          <a:srcRect l="4378" t="10295" b="-1430"/>
          <a:stretch>
            <a:fillRect/>
          </a:stretch>
        </p:blipFill>
        <p:spPr bwMode="auto">
          <a:xfrm>
            <a:off x="546691" y="3586033"/>
            <a:ext cx="7898993" cy="2880320"/>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7" name="矩形 6"/>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8" name="Rectangle 6"/>
          <p:cNvSpPr>
            <a:spLocks noChangeArrowheads="1"/>
          </p:cNvSpPr>
          <p:nvPr/>
        </p:nvSpPr>
        <p:spPr bwMode="auto">
          <a:xfrm>
            <a:off x="755650" y="122531"/>
            <a:ext cx="7772400"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mj-ea"/>
                <a:ea typeface="+mj-ea"/>
              </a:rPr>
              <a:t>盐的酸碱性</a:t>
            </a:r>
          </a:p>
        </p:txBody>
      </p:sp>
      <p:sp>
        <p:nvSpPr>
          <p:cNvPr id="9" name="页脚占位符 1"/>
          <p:cNvSpPr>
            <a:spLocks noGrp="1"/>
          </p:cNvSpPr>
          <p:nvPr>
            <p:ph type="ftr" sz="quarter" idx="10"/>
          </p:nvPr>
        </p:nvSpPr>
        <p:spPr>
          <a:xfrm>
            <a:off x="0" y="6553200"/>
            <a:ext cx="457200" cy="228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2371A666-4827-42C6-B7D7-4A6AC365699C}" type="slidenum">
              <a:rPr lang="zh-CN" altLang="en-US" sz="1400" smtClean="0"/>
              <a:pPr eaLnBrk="1" hangingPunct="1"/>
              <a:t>60</a:t>
            </a:fld>
            <a:endParaRPr lang="en-US" altLang="zh-CN" sz="1400" dirty="0"/>
          </a:p>
        </p:txBody>
      </p:sp>
    </p:spTree>
    <p:extLst>
      <p:ext uri="{BB962C8B-B14F-4D97-AF65-F5344CB8AC3E}">
        <p14:creationId xmlns:p14="http://schemas.microsoft.com/office/powerpoint/2010/main" val="12799203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fld id="{C20E50EF-161D-437B-8A07-F34BE5111160}" type="slidenum">
              <a:rPr lang="zh-CN" altLang="en-US" smtClean="0"/>
              <a:pPr>
                <a:defRPr/>
              </a:pPr>
              <a:t>61</a:t>
            </a:fld>
            <a:endParaRPr lang="en-US" altLang="zh-CN"/>
          </a:p>
        </p:txBody>
      </p:sp>
      <p:sp>
        <p:nvSpPr>
          <p:cNvPr id="3" name="矩形 2"/>
          <p:cNvSpPr/>
          <p:nvPr/>
        </p:nvSpPr>
        <p:spPr>
          <a:xfrm>
            <a:off x="1187624" y="1674674"/>
            <a:ext cx="7128792" cy="3416320"/>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b="0" dirty="0">
                <a:latin typeface="+mn-lt"/>
                <a:ea typeface="+mj-ea"/>
              </a:rPr>
              <a:t>酸碱理论</a:t>
            </a:r>
            <a:endParaRPr lang="en-US" altLang="zh-CN" b="0" dirty="0">
              <a:latin typeface="+mn-lt"/>
              <a:ea typeface="+mj-ea"/>
            </a:endParaRPr>
          </a:p>
          <a:p>
            <a:pPr>
              <a:lnSpc>
                <a:spcPct val="150000"/>
              </a:lnSpc>
            </a:pPr>
            <a:r>
              <a:rPr lang="en-US" altLang="zh-CN" b="0" dirty="0">
                <a:latin typeface="+mn-lt"/>
                <a:ea typeface="+mj-ea"/>
              </a:rPr>
              <a:t>  </a:t>
            </a:r>
            <a:r>
              <a:rPr lang="zh-CN" altLang="en-US" b="0" dirty="0">
                <a:latin typeface="+mn-lt"/>
                <a:ea typeface="+mj-ea"/>
              </a:rPr>
              <a:t>电离理论、质子理论、电子理论、</a:t>
            </a:r>
            <a:r>
              <a:rPr lang="zh-CN" altLang="en-US" b="0" dirty="0">
                <a:solidFill>
                  <a:schemeClr val="bg1">
                    <a:lumMod val="65000"/>
                  </a:schemeClr>
                </a:solidFill>
                <a:latin typeface="+mn-lt"/>
                <a:ea typeface="+mj-ea"/>
              </a:rPr>
              <a:t>软硬酸碱理论</a:t>
            </a:r>
          </a:p>
          <a:p>
            <a:pPr marL="342900" indent="-342900">
              <a:lnSpc>
                <a:spcPct val="150000"/>
              </a:lnSpc>
              <a:buFont typeface="Wingdings" panose="05000000000000000000" pitchFamily="2" charset="2"/>
              <a:buChar char="Ø"/>
            </a:pPr>
            <a:r>
              <a:rPr lang="zh-CN" altLang="en-US" b="0" dirty="0">
                <a:latin typeface="+mn-lt"/>
                <a:ea typeface="+mj-ea"/>
              </a:rPr>
              <a:t>酸碱强弱的表示方法</a:t>
            </a:r>
            <a:r>
              <a:rPr lang="en-US" altLang="zh-CN" b="0" dirty="0">
                <a:latin typeface="+mn-lt"/>
                <a:ea typeface="+mj-ea"/>
              </a:rPr>
              <a:t> - </a:t>
            </a:r>
            <a:r>
              <a:rPr lang="en-US" altLang="zh-CN" b="0" i="1" dirty="0" err="1">
                <a:latin typeface="+mn-lt"/>
                <a:ea typeface="+mj-ea"/>
              </a:rPr>
              <a:t>K</a:t>
            </a:r>
            <a:r>
              <a:rPr lang="en-US" altLang="zh-CN" b="0" baseline="-25000" dirty="0" err="1">
                <a:latin typeface="+mn-lt"/>
                <a:ea typeface="+mj-ea"/>
              </a:rPr>
              <a:t>a</a:t>
            </a:r>
            <a:r>
              <a:rPr lang="zh-CN" altLang="en-US" b="0" dirty="0">
                <a:latin typeface="+mn-lt"/>
                <a:ea typeface="+mj-ea"/>
              </a:rPr>
              <a:t>、</a:t>
            </a:r>
            <a:r>
              <a:rPr lang="en-US" altLang="zh-CN" b="0" i="1" dirty="0">
                <a:latin typeface="+mn-lt"/>
                <a:ea typeface="+mj-ea"/>
              </a:rPr>
              <a:t>K</a:t>
            </a:r>
            <a:r>
              <a:rPr lang="en-US" altLang="zh-CN" b="0" baseline="-25000" dirty="0">
                <a:latin typeface="+mn-lt"/>
                <a:ea typeface="+mj-ea"/>
              </a:rPr>
              <a:t>b</a:t>
            </a:r>
          </a:p>
          <a:p>
            <a:pPr marL="342900" indent="-342900">
              <a:lnSpc>
                <a:spcPct val="150000"/>
              </a:lnSpc>
              <a:buFont typeface="Wingdings" panose="05000000000000000000" pitchFamily="2" charset="2"/>
              <a:buChar char="Ø"/>
            </a:pPr>
            <a:r>
              <a:rPr lang="zh-CN" altLang="en-US" b="0" dirty="0">
                <a:latin typeface="+mn-lt"/>
                <a:ea typeface="+mj-ea"/>
              </a:rPr>
              <a:t>水的离子积常数</a:t>
            </a:r>
            <a:endParaRPr lang="en-US" altLang="zh-CN" b="0" dirty="0">
              <a:latin typeface="+mn-lt"/>
              <a:ea typeface="+mj-ea"/>
            </a:endParaRPr>
          </a:p>
          <a:p>
            <a:pPr marL="342900" indent="-342900">
              <a:lnSpc>
                <a:spcPct val="150000"/>
              </a:lnSpc>
              <a:buFont typeface="Wingdings" panose="05000000000000000000" pitchFamily="2" charset="2"/>
              <a:buChar char="Ø"/>
            </a:pPr>
            <a:r>
              <a:rPr lang="zh-CN" altLang="en-US" b="0" dirty="0">
                <a:latin typeface="+mn-lt"/>
                <a:ea typeface="+mj-ea"/>
              </a:rPr>
              <a:t>弱酸弱碱的电离平衡</a:t>
            </a:r>
            <a:endParaRPr lang="en-US" altLang="zh-CN" b="0" dirty="0">
              <a:latin typeface="+mn-lt"/>
              <a:ea typeface="+mj-ea"/>
            </a:endParaRPr>
          </a:p>
          <a:p>
            <a:pPr>
              <a:lnSpc>
                <a:spcPct val="150000"/>
              </a:lnSpc>
            </a:pPr>
            <a:r>
              <a:rPr lang="en-US" altLang="zh-CN" b="0" dirty="0">
                <a:latin typeface="+mn-lt"/>
                <a:ea typeface="+mj-ea"/>
              </a:rPr>
              <a:t>  </a:t>
            </a:r>
            <a:r>
              <a:rPr lang="zh-CN" altLang="en-US" b="0" dirty="0">
                <a:latin typeface="+mn-lt"/>
                <a:ea typeface="+mj-ea"/>
              </a:rPr>
              <a:t>主要是一元弱酸弱碱的电离平衡相关的计算</a:t>
            </a:r>
          </a:p>
        </p:txBody>
      </p:sp>
      <p:sp>
        <p:nvSpPr>
          <p:cNvPr id="4" name="矩形 3"/>
          <p:cNvSpPr/>
          <p:nvPr/>
        </p:nvSpPr>
        <p:spPr bwMode="auto">
          <a:xfrm>
            <a:off x="0" y="836712"/>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5" name="Rectangle 6"/>
          <p:cNvSpPr>
            <a:spLocks noChangeArrowheads="1"/>
          </p:cNvSpPr>
          <p:nvPr/>
        </p:nvSpPr>
        <p:spPr bwMode="auto">
          <a:xfrm>
            <a:off x="1763762" y="122531"/>
            <a:ext cx="4968478"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Arial" panose="020B0604020202020204" pitchFamily="34" charset="0"/>
                <a:ea typeface="+mj-ea"/>
                <a:cs typeface="Arial" panose="020B0604020202020204" pitchFamily="34" charset="0"/>
              </a:rPr>
              <a:t>小  结</a:t>
            </a:r>
          </a:p>
        </p:txBody>
      </p:sp>
    </p:spTree>
    <p:extLst>
      <p:ext uri="{BB962C8B-B14F-4D97-AF65-F5344CB8AC3E}">
        <p14:creationId xmlns:p14="http://schemas.microsoft.com/office/powerpoint/2010/main" val="16122667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899592" y="2433098"/>
            <a:ext cx="7315200" cy="707870"/>
          </a:xfrm>
          <a:prstGeom prst="rect">
            <a:avLst/>
          </a:prstGeom>
          <a:noFill/>
          <a:ln w="9525">
            <a:noFill/>
            <a:miter lim="800000"/>
            <a:headEnd/>
            <a:tailEnd/>
          </a:ln>
          <a:effectLst/>
        </p:spPr>
        <p:txBody>
          <a:bodyPr lIns="91425" tIns="45712" rIns="91425" bIns="45712">
            <a:spAutoFit/>
          </a:bodyPr>
          <a:lstStyle/>
          <a:p>
            <a:pPr algn="ctr">
              <a:spcBef>
                <a:spcPct val="50000"/>
              </a:spcBef>
              <a:defRPr/>
            </a:pPr>
            <a:r>
              <a:rPr lang="zh-CN" altLang="en-US" sz="4000" dirty="0">
                <a:solidFill>
                  <a:srgbClr val="3333CC">
                    <a:lumMod val="50000"/>
                  </a:srgbClr>
                </a:solidFill>
                <a:latin typeface="黑体"/>
                <a:ea typeface="黑体"/>
              </a:rPr>
              <a:t>谢谢大家，欢迎讨论</a:t>
            </a:r>
          </a:p>
        </p:txBody>
      </p:sp>
      <p:sp>
        <p:nvSpPr>
          <p:cNvPr id="4"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62</a:t>
            </a:fld>
            <a:endParaRPr lang="en-US" altLang="zh-CN" dirty="0">
              <a:solidFill>
                <a:srgbClr val="000000"/>
              </a:solidFill>
            </a:endParaRPr>
          </a:p>
        </p:txBody>
      </p:sp>
    </p:spTree>
    <p:extLst>
      <p:ext uri="{BB962C8B-B14F-4D97-AF65-F5344CB8AC3E}">
        <p14:creationId xmlns:p14="http://schemas.microsoft.com/office/powerpoint/2010/main" val="1911859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0531" name="Group 51"/>
          <p:cNvGraphicFramePr>
            <a:graphicFrameLocks noGrp="1"/>
          </p:cNvGraphicFramePr>
          <p:nvPr>
            <p:extLst>
              <p:ext uri="{D42A27DB-BD31-4B8C-83A1-F6EECF244321}">
                <p14:modId xmlns:p14="http://schemas.microsoft.com/office/powerpoint/2010/main" val="1182325584"/>
              </p:ext>
            </p:extLst>
          </p:nvPr>
        </p:nvGraphicFramePr>
        <p:xfrm>
          <a:off x="793403" y="2272626"/>
          <a:ext cx="7704856" cy="2743344"/>
        </p:xfrm>
        <a:graphic>
          <a:graphicData uri="http://schemas.openxmlformats.org/drawingml/2006/table">
            <a:tbl>
              <a:tblPr/>
              <a:tblGrid>
                <a:gridCol w="1244598">
                  <a:extLst>
                    <a:ext uri="{9D8B030D-6E8A-4147-A177-3AD203B41FA5}">
                      <a16:colId xmlns:a16="http://schemas.microsoft.com/office/drawing/2014/main" val="20000"/>
                    </a:ext>
                  </a:extLst>
                </a:gridCol>
                <a:gridCol w="1317152">
                  <a:extLst>
                    <a:ext uri="{9D8B030D-6E8A-4147-A177-3AD203B41FA5}">
                      <a16:colId xmlns:a16="http://schemas.microsoft.com/office/drawing/2014/main" val="20001"/>
                    </a:ext>
                  </a:extLst>
                </a:gridCol>
                <a:gridCol w="1562723">
                  <a:extLst>
                    <a:ext uri="{9D8B030D-6E8A-4147-A177-3AD203B41FA5}">
                      <a16:colId xmlns:a16="http://schemas.microsoft.com/office/drawing/2014/main" val="20002"/>
                    </a:ext>
                  </a:extLst>
                </a:gridCol>
                <a:gridCol w="1287386">
                  <a:extLst>
                    <a:ext uri="{9D8B030D-6E8A-4147-A177-3AD203B41FA5}">
                      <a16:colId xmlns:a16="http://schemas.microsoft.com/office/drawing/2014/main" val="20003"/>
                    </a:ext>
                  </a:extLst>
                </a:gridCol>
                <a:gridCol w="2292997">
                  <a:extLst>
                    <a:ext uri="{9D8B030D-6E8A-4147-A177-3AD203B41FA5}">
                      <a16:colId xmlns:a16="http://schemas.microsoft.com/office/drawing/2014/main" val="20004"/>
                    </a:ext>
                  </a:extLst>
                </a:gridCol>
              </a:tblGrid>
              <a:tr h="396346">
                <a:tc rowSpan="2">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endParaRPr kumimoji="1" lang="zh-CN" altLang="zh-CN" sz="2400" b="1" i="0" u="none" strike="noStrike" cap="none" normalizeH="0" baseline="0" dirty="0">
                        <a:ln>
                          <a:noFill/>
                        </a:ln>
                        <a:solidFill>
                          <a:schemeClr val="bg2"/>
                        </a:solidFill>
                        <a:effectLst>
                          <a:outerShdw blurRad="38100" dist="38100" dir="2700000" algn="tl">
                            <a:srgbClr val="FFFFFF"/>
                          </a:outerShdw>
                        </a:effectLst>
                        <a:latin typeface="Times New Roman" pitchFamily="18" charset="0"/>
                        <a:ea typeface="黑体" pitchFamily="2" charset="-122"/>
                      </a:endParaRPr>
                    </a:p>
                  </a:txBody>
                  <a:tcPr marL="84415" marR="84415" marT="45732" marB="45732"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sym typeface="Symbol" pitchFamily="18" charset="2"/>
                        </a:rPr>
                        <a:t></a:t>
                      </a:r>
                      <a:r>
                        <a:rPr kumimoji="1" lang="en-US" altLang="zh-CN" sz="2400" b="1" i="1" u="none" strike="noStrike" cap="none" normalizeH="0" baseline="0" dirty="0" err="1">
                          <a:ln>
                            <a:noFill/>
                          </a:ln>
                          <a:solidFill>
                            <a:srgbClr val="002060"/>
                          </a:solidFill>
                          <a:effectLst>
                            <a:outerShdw blurRad="38100" dist="38100" dir="2700000" algn="tl">
                              <a:srgbClr val="FFFFFF"/>
                            </a:outerShdw>
                          </a:effectLst>
                          <a:latin typeface="Times New Roman" pitchFamily="18" charset="0"/>
                          <a:ea typeface="黑体" pitchFamily="2" charset="-122"/>
                        </a:rPr>
                        <a:t>T</a:t>
                      </a:r>
                      <a:r>
                        <a:rPr kumimoji="1" lang="en-US" altLang="zh-CN" sz="2400" b="1" i="0" u="none" strike="noStrike" cap="none" normalizeH="0" baseline="-25000" dirty="0" err="1">
                          <a:ln>
                            <a:noFill/>
                          </a:ln>
                          <a:solidFill>
                            <a:srgbClr val="002060"/>
                          </a:solidFill>
                          <a:effectLst>
                            <a:outerShdw blurRad="38100" dist="38100" dir="2700000" algn="tl">
                              <a:srgbClr val="FFFFFF"/>
                            </a:outerShdw>
                          </a:effectLst>
                          <a:latin typeface="Times New Roman" pitchFamily="18" charset="0"/>
                          <a:ea typeface="黑体" pitchFamily="2" charset="-122"/>
                        </a:rPr>
                        <a:t>f</a:t>
                      </a:r>
                      <a:r>
                        <a:rPr kumimoji="1" lang="en-US" altLang="zh-CN" sz="2400" b="1" i="0" u="none" strike="noStrike" cap="none" normalizeH="0" baseline="-25000" dirty="0">
                          <a:ln>
                            <a:noFill/>
                          </a:ln>
                          <a:solidFill>
                            <a:srgbClr val="002060"/>
                          </a:solidFill>
                          <a:effectLst>
                            <a:outerShdw blurRad="38100" dist="38100" dir="2700000" algn="tl">
                              <a:srgbClr val="FFFFFF"/>
                            </a:outerShdw>
                          </a:effectLst>
                          <a:latin typeface="Times New Roman" pitchFamily="18" charset="0"/>
                          <a:ea typeface="黑体" pitchFamily="2" charset="-122"/>
                        </a:rPr>
                        <a:t> </a:t>
                      </a:r>
                      <a:r>
                        <a:rPr kumimoji="1" lang="en-US" altLang="zh-CN" sz="24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a:t>
                      </a:r>
                      <a:r>
                        <a:rPr kumimoji="1" lang="zh-CN" altLang="en-US" sz="24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实验值</a:t>
                      </a:r>
                      <a:r>
                        <a:rPr kumimoji="1" lang="en-US" altLang="zh-CN" sz="24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 /K</a:t>
                      </a:r>
                    </a:p>
                  </a:txBody>
                  <a:tcPr marL="84415" marR="84415"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rowSpan="2">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sym typeface="Symbol" pitchFamily="18" charset="2"/>
                        </a:rPr>
                        <a:t></a:t>
                      </a:r>
                      <a:r>
                        <a:rPr kumimoji="1" lang="en-US" altLang="zh-CN" sz="2400" b="1" i="1" u="none" strike="noStrike" cap="none" normalizeH="0" baseline="0" dirty="0" err="1">
                          <a:ln>
                            <a:noFill/>
                          </a:ln>
                          <a:solidFill>
                            <a:srgbClr val="002060"/>
                          </a:solidFill>
                          <a:effectLst>
                            <a:outerShdw blurRad="38100" dist="38100" dir="2700000" algn="tl">
                              <a:srgbClr val="FFFFFF"/>
                            </a:outerShdw>
                          </a:effectLst>
                          <a:latin typeface="Times New Roman" pitchFamily="18" charset="0"/>
                          <a:ea typeface="黑体" pitchFamily="2" charset="-122"/>
                        </a:rPr>
                        <a:t>T</a:t>
                      </a:r>
                      <a:r>
                        <a:rPr kumimoji="1" lang="en-US" altLang="zh-CN" sz="2400" b="1" i="0" u="none" strike="noStrike" cap="none" normalizeH="0" baseline="-25000" dirty="0" err="1">
                          <a:ln>
                            <a:noFill/>
                          </a:ln>
                          <a:solidFill>
                            <a:srgbClr val="002060"/>
                          </a:solidFill>
                          <a:effectLst>
                            <a:outerShdw blurRad="38100" dist="38100" dir="2700000" algn="tl">
                              <a:srgbClr val="FFFFFF"/>
                            </a:outerShdw>
                          </a:effectLst>
                          <a:latin typeface="Times New Roman" pitchFamily="18" charset="0"/>
                          <a:ea typeface="黑体" pitchFamily="2" charset="-122"/>
                        </a:rPr>
                        <a:t>f</a:t>
                      </a:r>
                      <a:r>
                        <a:rPr kumimoji="1" lang="en-US" altLang="zh-CN" sz="2400" b="1" i="0" u="none" strike="noStrike" cap="none" normalizeH="0" baseline="-25000" dirty="0">
                          <a:ln>
                            <a:noFill/>
                          </a:ln>
                          <a:solidFill>
                            <a:srgbClr val="002060"/>
                          </a:solidFill>
                          <a:effectLst>
                            <a:outerShdw blurRad="38100" dist="38100" dir="2700000" algn="tl">
                              <a:srgbClr val="FFFFFF"/>
                            </a:outerShdw>
                          </a:effectLst>
                          <a:latin typeface="Times New Roman" pitchFamily="18" charset="0"/>
                          <a:ea typeface="黑体" pitchFamily="2" charset="-122"/>
                        </a:rPr>
                        <a:t> </a:t>
                      </a:r>
                      <a:r>
                        <a:rPr kumimoji="1" lang="en-US" altLang="zh-CN" sz="24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a:t>
                      </a:r>
                      <a:r>
                        <a:rPr kumimoji="1" lang="zh-CN" altLang="en-US" sz="24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计算值</a:t>
                      </a:r>
                      <a:r>
                        <a:rPr kumimoji="1" lang="en-US" altLang="zh-CN" sz="24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 /K</a:t>
                      </a:r>
                    </a:p>
                  </a:txBody>
                  <a:tcPr marL="84415" marR="84415" marT="45732" marB="45732"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46">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dirty="0" err="1">
                          <a:ln>
                            <a:noFill/>
                          </a:ln>
                          <a:solidFill>
                            <a:srgbClr val="002060"/>
                          </a:solidFill>
                          <a:effectLst>
                            <a:outerShdw blurRad="38100" dist="38100" dir="2700000" algn="tl">
                              <a:srgbClr val="FFFFFF"/>
                            </a:outerShdw>
                          </a:effectLst>
                          <a:latin typeface="Times New Roman" pitchFamily="18" charset="0"/>
                          <a:ea typeface="黑体" pitchFamily="2" charset="-122"/>
                        </a:rPr>
                        <a:t>KNO</a:t>
                      </a:r>
                      <a:r>
                        <a:rPr kumimoji="1" lang="en-US" altLang="zh-CN" sz="2400" b="1" i="0" u="none" strike="noStrike" cap="none" normalizeH="0" baseline="-25000" dirty="0" err="1">
                          <a:ln>
                            <a:noFill/>
                          </a:ln>
                          <a:solidFill>
                            <a:srgbClr val="002060"/>
                          </a:solidFill>
                          <a:effectLst>
                            <a:outerShdw blurRad="38100" dist="38100" dir="2700000" algn="tl">
                              <a:srgbClr val="FFFFFF"/>
                            </a:outerShdw>
                          </a:effectLst>
                          <a:latin typeface="Times New Roman" pitchFamily="18" charset="0"/>
                          <a:ea typeface="黑体" pitchFamily="2" charset="-122"/>
                        </a:rPr>
                        <a:t>3</a:t>
                      </a:r>
                      <a:endParaRPr kumimoji="1" lang="en-US" altLang="zh-CN" sz="2400" b="1" i="0" u="none" strike="noStrike" cap="none" normalizeH="0" baseline="-25000" dirty="0">
                        <a:ln>
                          <a:noFill/>
                        </a:ln>
                        <a:solidFill>
                          <a:srgbClr val="002060"/>
                        </a:solidFill>
                        <a:effectLst>
                          <a:outerShdw blurRad="38100" dist="38100" dir="2700000" algn="tl">
                            <a:srgbClr val="FFFFFF"/>
                          </a:outerShdw>
                        </a:effectLst>
                        <a:latin typeface="Times New Roman" pitchFamily="18" charset="0"/>
                        <a:ea typeface="黑体" pitchFamily="2" charset="-122"/>
                      </a:endParaRPr>
                    </a:p>
                  </a:txBody>
                  <a:tcPr marL="84415" marR="84415"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NaCl</a:t>
                      </a:r>
                    </a:p>
                  </a:txBody>
                  <a:tcPr marL="84415" marR="84415"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MgSO</a:t>
                      </a:r>
                      <a:r>
                        <a:rPr kumimoji="1" lang="en-US" altLang="zh-CN" sz="2400" b="1" i="0" u="none" strike="noStrike" cap="none" normalizeH="0" baseline="-25000">
                          <a:ln>
                            <a:noFill/>
                          </a:ln>
                          <a:solidFill>
                            <a:srgbClr val="002060"/>
                          </a:solidFill>
                          <a:effectLst>
                            <a:outerShdw blurRad="38100" dist="38100" dir="2700000" algn="tl">
                              <a:srgbClr val="FFFFFF"/>
                            </a:outerShdw>
                          </a:effectLst>
                          <a:latin typeface="Times New Roman" pitchFamily="18" charset="0"/>
                          <a:ea typeface="黑体" pitchFamily="2" charset="-122"/>
                        </a:rPr>
                        <a:t>4</a:t>
                      </a:r>
                    </a:p>
                  </a:txBody>
                  <a:tcPr marL="84415" marR="84415"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r h="396346">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0.01</a:t>
                      </a:r>
                    </a:p>
                  </a:txBody>
                  <a:tcPr marL="84415" marR="84415" marT="45732" marB="45732"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0.03587</a:t>
                      </a:r>
                    </a:p>
                  </a:txBody>
                  <a:tcPr marL="84415" marR="84415"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0.03606</a:t>
                      </a:r>
                    </a:p>
                  </a:txBody>
                  <a:tcPr marL="84415" marR="84415"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0.0300</a:t>
                      </a:r>
                    </a:p>
                  </a:txBody>
                  <a:tcPr marL="84415" marR="84415"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0.01858</a:t>
                      </a:r>
                    </a:p>
                  </a:txBody>
                  <a:tcPr marL="84415" marR="84415" marT="45732" marB="45732"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46">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0.05</a:t>
                      </a:r>
                    </a:p>
                  </a:txBody>
                  <a:tcPr marL="84415" marR="84415" marT="45732" marB="45732"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0.1718</a:t>
                      </a:r>
                    </a:p>
                  </a:txBody>
                  <a:tcPr marL="84415" marR="84415"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0.1758</a:t>
                      </a:r>
                    </a:p>
                  </a:txBody>
                  <a:tcPr marL="84415" marR="84415"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0.1294</a:t>
                      </a:r>
                    </a:p>
                  </a:txBody>
                  <a:tcPr marL="84415" marR="84415"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0.09290</a:t>
                      </a:r>
                    </a:p>
                  </a:txBody>
                  <a:tcPr marL="84415" marR="84415" marT="45732" marB="45732"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346">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0.10</a:t>
                      </a:r>
                    </a:p>
                  </a:txBody>
                  <a:tcPr marL="84415" marR="84415" marT="45732" marB="45732"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0.3331</a:t>
                      </a:r>
                    </a:p>
                  </a:txBody>
                  <a:tcPr marL="84415" marR="84415"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0.3470</a:t>
                      </a:r>
                    </a:p>
                  </a:txBody>
                  <a:tcPr marL="84415" marR="84415"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0.2420</a:t>
                      </a:r>
                    </a:p>
                  </a:txBody>
                  <a:tcPr marL="84415" marR="84415"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0.1858</a:t>
                      </a:r>
                    </a:p>
                  </a:txBody>
                  <a:tcPr marL="84415" marR="84415" marT="45732" marB="45732"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346">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0.50</a:t>
                      </a:r>
                    </a:p>
                  </a:txBody>
                  <a:tcPr marL="84415" marR="84415" marT="45732" marB="45732"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1.414</a:t>
                      </a:r>
                    </a:p>
                  </a:txBody>
                  <a:tcPr marL="84415" marR="84415"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1.692</a:t>
                      </a:r>
                    </a:p>
                  </a:txBody>
                  <a:tcPr marL="84415" marR="84415"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1.018</a:t>
                      </a:r>
                    </a:p>
                  </a:txBody>
                  <a:tcPr marL="84415" marR="84415"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0.9290</a:t>
                      </a:r>
                    </a:p>
                  </a:txBody>
                  <a:tcPr marL="84415" marR="84415" marT="45732" marB="45732"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25602" name="Object 1024"/>
          <p:cNvGraphicFramePr>
            <a:graphicFrameLocks noChangeAspect="1"/>
          </p:cNvGraphicFramePr>
          <p:nvPr/>
        </p:nvGraphicFramePr>
        <p:xfrm>
          <a:off x="721395" y="2344634"/>
          <a:ext cx="1224136" cy="705995"/>
        </p:xfrm>
        <a:graphic>
          <a:graphicData uri="http://schemas.openxmlformats.org/presentationml/2006/ole">
            <mc:AlternateContent xmlns:mc="http://schemas.openxmlformats.org/markup-compatibility/2006">
              <mc:Choice xmlns:v="urn:schemas-microsoft-com:vml" Requires="v">
                <p:oleObj name="Equation" r:id="rId2" imgW="711000" imgH="431640" progId="Equation.3">
                  <p:embed/>
                </p:oleObj>
              </mc:Choice>
              <mc:Fallback>
                <p:oleObj name="Equation" r:id="rId2" imgW="711000" imgH="431640" progId="Equation.3">
                  <p:embed/>
                  <p:pic>
                    <p:nvPicPr>
                      <p:cNvPr id="25602" name="Object 10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395" y="2344634"/>
                        <a:ext cx="1224136" cy="705995"/>
                      </a:xfrm>
                      <a:prstGeom prst="rect">
                        <a:avLst/>
                      </a:prstGeom>
                      <a:noFill/>
                    </p:spPr>
                  </p:pic>
                </p:oleObj>
              </mc:Fallback>
            </mc:AlternateContent>
          </a:graphicData>
        </a:graphic>
      </p:graphicFrame>
      <p:sp>
        <p:nvSpPr>
          <p:cNvPr id="8" name="Rectangle 6"/>
          <p:cNvSpPr>
            <a:spLocks noChangeArrowheads="1"/>
          </p:cNvSpPr>
          <p:nvPr/>
        </p:nvSpPr>
        <p:spPr bwMode="auto">
          <a:xfrm>
            <a:off x="1333463" y="1417188"/>
            <a:ext cx="6319167" cy="762000"/>
          </a:xfrm>
          <a:prstGeom prst="rect">
            <a:avLst/>
          </a:prstGeom>
          <a:noFill/>
          <a:ln w="9525">
            <a:noFill/>
            <a:miter lim="800000"/>
            <a:headEnd/>
            <a:tailEnd/>
          </a:ln>
        </p:spPr>
        <p:txBody>
          <a:bodyPr anchor="ctr"/>
          <a:lstStyle/>
          <a:p>
            <a:pPr marL="288925" lvl="0" indent="-288925" algn="ctr">
              <a:lnSpc>
                <a:spcPct val="120000"/>
              </a:lnSpc>
              <a:defRPr/>
            </a:pPr>
            <a:r>
              <a:rPr kumimoji="0" lang="zh-CN" altLang="en-US" sz="2800" dirty="0">
                <a:solidFill>
                  <a:schemeClr val="accent2">
                    <a:lumMod val="75000"/>
                  </a:schemeClr>
                </a:solidFill>
                <a:latin typeface="Arial" panose="020B0604020202020204" pitchFamily="34" charset="0"/>
                <a:ea typeface="黑体"/>
                <a:cs typeface="Arial" panose="020B0604020202020204" pitchFamily="34" charset="0"/>
              </a:rPr>
              <a:t>电解质溶液的依数性与导电性</a:t>
            </a:r>
          </a:p>
        </p:txBody>
      </p:sp>
      <p:sp>
        <p:nvSpPr>
          <p:cNvPr id="9" name="矩形 8"/>
          <p:cNvSpPr/>
          <p:nvPr/>
        </p:nvSpPr>
        <p:spPr bwMode="auto">
          <a:xfrm>
            <a:off x="15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0"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7</a:t>
            </a:fld>
            <a:endParaRPr lang="en-US" altLang="zh-CN" sz="1400" dirty="0"/>
          </a:p>
        </p:txBody>
      </p:sp>
      <p:sp>
        <p:nvSpPr>
          <p:cNvPr id="2" name="Rectangle 6">
            <a:extLst>
              <a:ext uri="{FF2B5EF4-FFF2-40B4-BE49-F238E27FC236}">
                <a16:creationId xmlns:a16="http://schemas.microsoft.com/office/drawing/2014/main" id="{FBD22D7E-6601-830F-24C3-200257B54442}"/>
              </a:ext>
            </a:extLst>
          </p:cNvPr>
          <p:cNvSpPr>
            <a:spLocks noChangeArrowheads="1"/>
          </p:cNvSpPr>
          <p:nvPr/>
        </p:nvSpPr>
        <p:spPr bwMode="auto">
          <a:xfrm>
            <a:off x="1043608" y="122531"/>
            <a:ext cx="7200800" cy="762000"/>
          </a:xfrm>
          <a:prstGeom prst="rect">
            <a:avLst/>
          </a:prstGeom>
          <a:noFill/>
          <a:ln w="9525">
            <a:noFill/>
            <a:miter lim="800000"/>
            <a:headEnd/>
            <a:tailEnd/>
          </a:ln>
        </p:spPr>
        <p:txBody>
          <a:bodyPr anchor="ctr"/>
          <a:lstStyle/>
          <a:p>
            <a:pPr algn="ctr">
              <a:defRPr/>
            </a:pPr>
            <a:r>
              <a:rPr lang="en-US" altLang="zh-CN" sz="2800" b="0" dirty="0">
                <a:solidFill>
                  <a:srgbClr val="3333CC">
                    <a:lumMod val="50000"/>
                  </a:srgbClr>
                </a:solidFill>
                <a:latin typeface="+mn-lt"/>
                <a:ea typeface="黑体"/>
                <a:cs typeface="Arial" pitchFamily="34" charset="0"/>
              </a:rPr>
              <a:t>(2) Arrhenius</a:t>
            </a:r>
            <a:r>
              <a:rPr lang="zh-CN" altLang="en-US" sz="2800" b="0" dirty="0">
                <a:solidFill>
                  <a:srgbClr val="3333CC">
                    <a:lumMod val="50000"/>
                  </a:srgbClr>
                </a:solidFill>
                <a:latin typeface="+mn-lt"/>
                <a:ea typeface="黑体"/>
                <a:cs typeface="Arial" pitchFamily="34" charset="0"/>
              </a:rPr>
              <a:t>酸碱电离理论</a:t>
            </a:r>
            <a:endParaRPr lang="en-US" altLang="zh-CN" sz="2800" b="0" dirty="0">
              <a:solidFill>
                <a:srgbClr val="3333CC">
                  <a:lumMod val="50000"/>
                </a:srgbClr>
              </a:solidFill>
              <a:latin typeface="+mn-lt"/>
              <a:ea typeface="黑体"/>
              <a:cs typeface="Arial" pitchFamily="34" charset="0"/>
            </a:endParaRPr>
          </a:p>
        </p:txBody>
      </p:sp>
    </p:spTree>
    <p:extLst>
      <p:ext uri="{BB962C8B-B14F-4D97-AF65-F5344CB8AC3E}">
        <p14:creationId xmlns:p14="http://schemas.microsoft.com/office/powerpoint/2010/main" val="946410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C4C60B13-FFE0-CF47-B660-98F817870751}"/>
              </a:ext>
            </a:extLst>
          </p:cNvPr>
          <p:cNvSpPr>
            <a:spLocks noGrp="1"/>
          </p:cNvSpPr>
          <p:nvPr>
            <p:ph type="ftr" sz="quarter" idx="10"/>
          </p:nvPr>
        </p:nvSpPr>
        <p:spPr/>
        <p:txBody>
          <a:bodyPr/>
          <a:lstStyle/>
          <a:p>
            <a:pPr>
              <a:defRPr/>
            </a:pPr>
            <a:fld id="{F1DC486F-0984-4F50-8590-69C2C6FFAA9B}" type="slidenum">
              <a:rPr lang="zh-CN" altLang="en-US" smtClean="0"/>
              <a:pPr>
                <a:defRPr/>
              </a:pPr>
              <a:t>8</a:t>
            </a:fld>
            <a:endParaRPr lang="en-US" altLang="zh-CN"/>
          </a:p>
        </p:txBody>
      </p:sp>
      <p:sp>
        <p:nvSpPr>
          <p:cNvPr id="4" name="Rectangle 6">
            <a:extLst>
              <a:ext uri="{FF2B5EF4-FFF2-40B4-BE49-F238E27FC236}">
                <a16:creationId xmlns:a16="http://schemas.microsoft.com/office/drawing/2014/main" id="{27A9307A-3DB5-324D-BAC3-E64C8ADFB455}"/>
              </a:ext>
            </a:extLst>
          </p:cNvPr>
          <p:cNvSpPr>
            <a:spLocks noChangeArrowheads="1"/>
          </p:cNvSpPr>
          <p:nvPr/>
        </p:nvSpPr>
        <p:spPr bwMode="auto">
          <a:xfrm>
            <a:off x="1547664" y="116632"/>
            <a:ext cx="6319167" cy="762000"/>
          </a:xfrm>
          <a:prstGeom prst="rect">
            <a:avLst/>
          </a:prstGeom>
          <a:noFill/>
          <a:ln w="9525">
            <a:noFill/>
            <a:miter lim="800000"/>
            <a:headEnd/>
            <a:tailEnd/>
          </a:ln>
        </p:spPr>
        <p:txBody>
          <a:bodyPr anchor="ctr"/>
          <a:lstStyle/>
          <a:p>
            <a:pPr marL="288925" lvl="0" indent="-288925" algn="ctr">
              <a:lnSpc>
                <a:spcPct val="120000"/>
              </a:lnSpc>
              <a:defRPr/>
            </a:pPr>
            <a:r>
              <a:rPr kumimoji="0" lang="zh-CN" altLang="en-US" sz="2800" dirty="0">
                <a:solidFill>
                  <a:schemeClr val="accent2">
                    <a:lumMod val="75000"/>
                  </a:schemeClr>
                </a:solidFill>
                <a:latin typeface="Arial" panose="020B0604020202020204" pitchFamily="34" charset="0"/>
                <a:ea typeface="黑体"/>
                <a:cs typeface="Arial" panose="020B0604020202020204" pitchFamily="34" charset="0"/>
              </a:rPr>
              <a:t>电解质溶液的依数性与导电性</a:t>
            </a:r>
          </a:p>
        </p:txBody>
      </p:sp>
      <p:sp>
        <p:nvSpPr>
          <p:cNvPr id="5" name="矩形 4">
            <a:extLst>
              <a:ext uri="{FF2B5EF4-FFF2-40B4-BE49-F238E27FC236}">
                <a16:creationId xmlns:a16="http://schemas.microsoft.com/office/drawing/2014/main" id="{FF915E46-6804-164A-B0E4-C94713A1286B}"/>
              </a:ext>
            </a:extLst>
          </p:cNvPr>
          <p:cNvSpPr/>
          <p:nvPr/>
        </p:nvSpPr>
        <p:spPr bwMode="auto">
          <a:xfrm>
            <a:off x="15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6" name="Text Box 2">
            <a:extLst>
              <a:ext uri="{FF2B5EF4-FFF2-40B4-BE49-F238E27FC236}">
                <a16:creationId xmlns:a16="http://schemas.microsoft.com/office/drawing/2014/main" id="{5250F2DC-FA73-A295-E1B9-190A0A7304C3}"/>
              </a:ext>
            </a:extLst>
          </p:cNvPr>
          <p:cNvSpPr txBox="1">
            <a:spLocks noChangeArrowheads="1"/>
          </p:cNvSpPr>
          <p:nvPr/>
        </p:nvSpPr>
        <p:spPr bwMode="auto">
          <a:xfrm>
            <a:off x="323850" y="1106637"/>
            <a:ext cx="8496300" cy="2538387"/>
          </a:xfrm>
          <a:prstGeom prst="rect">
            <a:avLst/>
          </a:prstGeom>
          <a:noFill/>
          <a:ln w="9525">
            <a:noFill/>
            <a:miter lim="800000"/>
            <a:headEnd/>
            <a:tailEnd/>
          </a:ln>
          <a:effectLst/>
        </p:spPr>
        <p:txBody>
          <a:bodyPr>
            <a:spAutoFit/>
          </a:bodyPr>
          <a:lstStyle/>
          <a:p>
            <a:pPr>
              <a:spcBef>
                <a:spcPts val="0"/>
              </a:spcBef>
              <a:spcAft>
                <a:spcPts val="600"/>
              </a:spcAft>
              <a:defRPr/>
            </a:pPr>
            <a:r>
              <a:rPr kumimoji="0" lang="en-US" altLang="zh-CN" b="0" dirty="0">
                <a:solidFill>
                  <a:schemeClr val="accent2">
                    <a:lumMod val="50000"/>
                  </a:schemeClr>
                </a:solidFill>
                <a:latin typeface="Arial" panose="020B0604020202020204" pitchFamily="34" charset="0"/>
                <a:ea typeface="+mj-ea"/>
                <a:cs typeface="Arial" panose="020B0604020202020204" pitchFamily="34" charset="0"/>
              </a:rPr>
              <a:t>Arrhenius</a:t>
            </a:r>
            <a:r>
              <a:rPr kumimoji="0" lang="zh-CN" altLang="en-US" b="0" dirty="0">
                <a:solidFill>
                  <a:schemeClr val="accent2">
                    <a:lumMod val="50000"/>
                  </a:schemeClr>
                </a:solidFill>
                <a:latin typeface="Arial" panose="020B0604020202020204" pitchFamily="34" charset="0"/>
                <a:ea typeface="+mj-ea"/>
                <a:cs typeface="Arial" panose="020B0604020202020204" pitchFamily="34" charset="0"/>
              </a:rPr>
              <a:t>电离学说 </a:t>
            </a:r>
            <a:r>
              <a:rPr kumimoji="0" lang="en-US" altLang="zh-CN" b="0" dirty="0">
                <a:solidFill>
                  <a:schemeClr val="accent2">
                    <a:lumMod val="50000"/>
                  </a:schemeClr>
                </a:solidFill>
                <a:latin typeface="Arial" panose="020B0604020202020204" pitchFamily="34" charset="0"/>
                <a:ea typeface="+mj-ea"/>
                <a:cs typeface="Arial" panose="020B0604020202020204" pitchFamily="34" charset="0"/>
              </a:rPr>
              <a:t>(1887)</a:t>
            </a:r>
          </a:p>
          <a:p>
            <a:pPr>
              <a:lnSpc>
                <a:spcPct val="110000"/>
              </a:lnSpc>
              <a:spcBef>
                <a:spcPts val="0"/>
              </a:spcBef>
              <a:defRPr/>
            </a:pPr>
            <a:r>
              <a:rPr kumimoji="0" lang="en-US" altLang="zh-CN" b="0" dirty="0">
                <a:latin typeface="Arial" panose="020B0604020202020204" pitchFamily="34" charset="0"/>
                <a:ea typeface="+mj-ea"/>
                <a:cs typeface="Arial" panose="020B0604020202020204" pitchFamily="34" charset="0"/>
              </a:rPr>
              <a:t>        </a:t>
            </a:r>
            <a:r>
              <a:rPr kumimoji="0" lang="zh-CN" altLang="en-US" b="0" dirty="0">
                <a:latin typeface="Arial" panose="020B0604020202020204" pitchFamily="34" charset="0"/>
                <a:ea typeface="+mj-ea"/>
                <a:cs typeface="Arial" panose="020B0604020202020204" pitchFamily="34" charset="0"/>
              </a:rPr>
              <a:t>电解质溶液的依数性的计算值与实验值偏离相当大，属于非理想溶液。</a:t>
            </a:r>
            <a:r>
              <a:rPr kumimoji="0" lang="en-US" altLang="zh-CN" b="0" dirty="0">
                <a:latin typeface="Arial" panose="020B0604020202020204" pitchFamily="34" charset="0"/>
                <a:ea typeface="+mj-ea"/>
                <a:cs typeface="Arial" panose="020B0604020202020204" pitchFamily="34" charset="0"/>
              </a:rPr>
              <a:t>1887</a:t>
            </a:r>
            <a:r>
              <a:rPr kumimoji="0" lang="zh-CN" altLang="en-US" b="0" dirty="0">
                <a:latin typeface="Arial" panose="020B0604020202020204" pitchFamily="34" charset="0"/>
                <a:ea typeface="+mj-ea"/>
                <a:cs typeface="Arial" panose="020B0604020202020204" pitchFamily="34" charset="0"/>
              </a:rPr>
              <a:t>年瑞典阿累尼乌斯依据电解质溶液依数性和导电性的关系，提出了电离学说。他主张溶液越稀电离度越大，导电能力也越强，所以可用导电性测电离度。</a:t>
            </a:r>
            <a:endParaRPr kumimoji="0" lang="en-US" altLang="zh-CN" b="0" dirty="0">
              <a:latin typeface="Arial" panose="020B0604020202020204" pitchFamily="34" charset="0"/>
              <a:ea typeface="+mj-ea"/>
              <a:cs typeface="Arial" panose="020B0604020202020204" pitchFamily="34" charset="0"/>
            </a:endParaRPr>
          </a:p>
          <a:p>
            <a:pPr>
              <a:lnSpc>
                <a:spcPct val="110000"/>
              </a:lnSpc>
              <a:spcBef>
                <a:spcPts val="0"/>
              </a:spcBef>
              <a:defRPr/>
            </a:pPr>
            <a:endParaRPr kumimoji="0" lang="en-US" altLang="zh-CN" b="0" dirty="0">
              <a:latin typeface="Arial" panose="020B0604020202020204" pitchFamily="34" charset="0"/>
              <a:ea typeface="+mj-ea"/>
              <a:cs typeface="Arial" panose="020B0604020202020204" pitchFamily="34" charset="0"/>
            </a:endParaRPr>
          </a:p>
        </p:txBody>
      </p:sp>
      <p:pic>
        <p:nvPicPr>
          <p:cNvPr id="7" name="Picture 2">
            <a:extLst>
              <a:ext uri="{FF2B5EF4-FFF2-40B4-BE49-F238E27FC236}">
                <a16:creationId xmlns:a16="http://schemas.microsoft.com/office/drawing/2014/main" id="{0A08FC51-D788-2697-6984-C728C72C353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355" b="16584"/>
          <a:stretch/>
        </p:blipFill>
        <p:spPr bwMode="auto">
          <a:xfrm>
            <a:off x="5774902" y="3309749"/>
            <a:ext cx="2220320" cy="2723733"/>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AA82D8A0-7955-8309-E651-BB033A578F86}"/>
              </a:ext>
            </a:extLst>
          </p:cNvPr>
          <p:cNvSpPr txBox="1"/>
          <p:nvPr/>
        </p:nvSpPr>
        <p:spPr>
          <a:xfrm>
            <a:off x="683568" y="3978671"/>
            <a:ext cx="3096344" cy="1682577"/>
          </a:xfrm>
          <a:prstGeom prst="rect">
            <a:avLst/>
          </a:prstGeom>
          <a:noFill/>
        </p:spPr>
        <p:txBody>
          <a:bodyPr wrap="square">
            <a:spAutoFit/>
          </a:bodyPr>
          <a:lstStyle/>
          <a:p>
            <a:pPr algn="dist">
              <a:lnSpc>
                <a:spcPct val="110000"/>
              </a:lnSpc>
              <a:spcBef>
                <a:spcPts val="0"/>
              </a:spcBef>
              <a:defRPr/>
            </a:pPr>
            <a:r>
              <a:rPr kumimoji="0" lang="zh-CN" altLang="en-US" b="0" dirty="0">
                <a:latin typeface="Arial" panose="020B0604020202020204" pitchFamily="34" charset="0"/>
                <a:ea typeface="+mj-ea"/>
                <a:cs typeface="Arial" panose="020B0604020202020204" pitchFamily="34" charset="0"/>
              </a:rPr>
              <a:t>电导法求出的电离度值与依数性法相符，这是</a:t>
            </a:r>
            <a:r>
              <a:rPr kumimoji="0" lang="en-US" altLang="zh-CN" b="0" dirty="0">
                <a:latin typeface="Arial" panose="020B0604020202020204" pitchFamily="34" charset="0"/>
                <a:ea typeface="+mj-ea"/>
                <a:cs typeface="Arial" panose="020B0604020202020204" pitchFamily="34" charset="0"/>
              </a:rPr>
              <a:t>Arrhenius</a:t>
            </a:r>
            <a:r>
              <a:rPr kumimoji="0" lang="zh-CN" altLang="en-US" b="0" dirty="0">
                <a:latin typeface="Arial" panose="020B0604020202020204" pitchFamily="34" charset="0"/>
                <a:ea typeface="+mj-ea"/>
                <a:cs typeface="Arial" panose="020B0604020202020204" pitchFamily="34" charset="0"/>
              </a:rPr>
              <a:t>建立电离学说的可靠依据。</a:t>
            </a:r>
          </a:p>
        </p:txBody>
      </p:sp>
      <p:sp>
        <p:nvSpPr>
          <p:cNvPr id="9" name="文本框 8">
            <a:extLst>
              <a:ext uri="{FF2B5EF4-FFF2-40B4-BE49-F238E27FC236}">
                <a16:creationId xmlns:a16="http://schemas.microsoft.com/office/drawing/2014/main" id="{BA08CCAF-168C-1D25-68D2-04594CAACBBA}"/>
              </a:ext>
            </a:extLst>
          </p:cNvPr>
          <p:cNvSpPr txBox="1"/>
          <p:nvPr/>
        </p:nvSpPr>
        <p:spPr>
          <a:xfrm>
            <a:off x="5183758" y="6064370"/>
            <a:ext cx="3402607" cy="707886"/>
          </a:xfrm>
          <a:prstGeom prst="rect">
            <a:avLst/>
          </a:prstGeom>
          <a:noFill/>
        </p:spPr>
        <p:txBody>
          <a:bodyPr wrap="square">
            <a:spAutoFit/>
          </a:bodyPr>
          <a:lstStyle/>
          <a:p>
            <a:pPr algn="ctr"/>
            <a:r>
              <a:rPr lang="zh-CN" altLang="en-US" sz="2000" dirty="0"/>
              <a:t>Svante August Arrhenius</a:t>
            </a:r>
            <a:endParaRPr lang="en-US" altLang="zh-CN" sz="2000" dirty="0"/>
          </a:p>
          <a:p>
            <a:pPr algn="ctr"/>
            <a:r>
              <a:rPr lang="zh-CN" altLang="en-US" sz="2000" dirty="0"/>
              <a:t>1859~1927</a:t>
            </a:r>
            <a:r>
              <a:rPr lang="en-US" altLang="zh-CN" sz="2000" dirty="0"/>
              <a:t>, </a:t>
            </a:r>
            <a:r>
              <a:rPr lang="zh-CN" altLang="en-US" sz="2000" dirty="0"/>
              <a:t>瑞典物理化学家</a:t>
            </a:r>
          </a:p>
        </p:txBody>
      </p:sp>
    </p:spTree>
    <p:extLst>
      <p:ext uri="{BB962C8B-B14F-4D97-AF65-F5344CB8AC3E}">
        <p14:creationId xmlns:p14="http://schemas.microsoft.com/office/powerpoint/2010/main" val="384310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5" name="Text Box 3"/>
          <p:cNvSpPr txBox="1">
            <a:spLocks noChangeArrowheads="1"/>
          </p:cNvSpPr>
          <p:nvPr/>
        </p:nvSpPr>
        <p:spPr bwMode="auto">
          <a:xfrm>
            <a:off x="296862" y="1209676"/>
            <a:ext cx="8550275" cy="999313"/>
          </a:xfrm>
          <a:prstGeom prst="rect">
            <a:avLst/>
          </a:prstGeom>
          <a:noFill/>
          <a:ln w="9525">
            <a:noFill/>
            <a:miter lim="800000"/>
            <a:headEnd/>
            <a:tailEnd/>
          </a:ln>
          <a:effectLst/>
        </p:spPr>
        <p:txBody>
          <a:bodyPr>
            <a:spAutoFit/>
          </a:bodyPr>
          <a:lstStyle/>
          <a:p>
            <a:pPr>
              <a:lnSpc>
                <a:spcPct val="130000"/>
              </a:lnSpc>
              <a:spcBef>
                <a:spcPct val="50000"/>
              </a:spcBef>
              <a:buFont typeface="Symbol" pitchFamily="18" charset="2"/>
              <a:buNone/>
              <a:defRPr/>
            </a:pPr>
            <a:r>
              <a:rPr kumimoji="0" lang="zh-CN" altLang="en-US" b="0" dirty="0">
                <a:solidFill>
                  <a:srgbClr val="002060"/>
                </a:solidFill>
                <a:latin typeface="Arial" pitchFamily="34" charset="0"/>
                <a:ea typeface="黑体"/>
                <a:cs typeface="Arial" pitchFamily="34" charset="0"/>
              </a:rPr>
              <a:t>酸碱定义：凡是在水溶液中能够电离产生</a:t>
            </a:r>
            <a:r>
              <a:rPr kumimoji="0" lang="en-US" altLang="zh-CN" b="0" dirty="0">
                <a:solidFill>
                  <a:srgbClr val="002060"/>
                </a:solidFill>
                <a:latin typeface="Arial" pitchFamily="34" charset="0"/>
                <a:ea typeface="黑体"/>
                <a:cs typeface="Arial" pitchFamily="34" charset="0"/>
              </a:rPr>
              <a:t>H</a:t>
            </a:r>
            <a:r>
              <a:rPr kumimoji="0" lang="en-US" altLang="zh-CN" b="0" baseline="30000" dirty="0">
                <a:solidFill>
                  <a:srgbClr val="002060"/>
                </a:solidFill>
                <a:latin typeface="Arial" pitchFamily="34" charset="0"/>
                <a:ea typeface="黑体"/>
                <a:cs typeface="Arial" pitchFamily="34" charset="0"/>
                <a:sym typeface="Symbol" pitchFamily="18" charset="2"/>
              </a:rPr>
              <a:t></a:t>
            </a:r>
            <a:r>
              <a:rPr kumimoji="0" lang="zh-CN" altLang="en-US" b="0" dirty="0">
                <a:solidFill>
                  <a:srgbClr val="002060"/>
                </a:solidFill>
                <a:latin typeface="Arial" pitchFamily="34" charset="0"/>
                <a:ea typeface="黑体"/>
                <a:cs typeface="Arial" pitchFamily="34" charset="0"/>
              </a:rPr>
              <a:t>的物质叫作</a:t>
            </a:r>
            <a:r>
              <a:rPr kumimoji="0" lang="en-US" altLang="zh-CN" b="0" dirty="0">
                <a:solidFill>
                  <a:srgbClr val="002060"/>
                </a:solidFill>
                <a:latin typeface="Arial" pitchFamily="34" charset="0"/>
                <a:ea typeface="黑体"/>
                <a:cs typeface="Arial" pitchFamily="34" charset="0"/>
              </a:rPr>
              <a:t>(acid)</a:t>
            </a:r>
            <a:r>
              <a:rPr kumimoji="0" lang="zh-CN" altLang="en-US" b="0" dirty="0">
                <a:solidFill>
                  <a:srgbClr val="002060"/>
                </a:solidFill>
                <a:latin typeface="Arial" pitchFamily="34" charset="0"/>
                <a:ea typeface="黑体"/>
                <a:cs typeface="Arial" pitchFamily="34" charset="0"/>
              </a:rPr>
              <a:t>，能电离产生</a:t>
            </a:r>
            <a:r>
              <a:rPr kumimoji="0" lang="en-US" altLang="zh-CN" b="0" dirty="0">
                <a:solidFill>
                  <a:srgbClr val="002060"/>
                </a:solidFill>
                <a:latin typeface="Arial" pitchFamily="34" charset="0"/>
                <a:ea typeface="黑体"/>
                <a:cs typeface="Arial" pitchFamily="34" charset="0"/>
              </a:rPr>
              <a:t>OH</a:t>
            </a:r>
            <a:r>
              <a:rPr kumimoji="0" lang="en-US" altLang="zh-CN" b="0" baseline="30000" dirty="0">
                <a:solidFill>
                  <a:srgbClr val="002060"/>
                </a:solidFill>
                <a:latin typeface="Arial" pitchFamily="34" charset="0"/>
                <a:ea typeface="黑体"/>
                <a:cs typeface="Arial" pitchFamily="34" charset="0"/>
                <a:sym typeface="Symbol" pitchFamily="18" charset="2"/>
              </a:rPr>
              <a:t></a:t>
            </a:r>
            <a:r>
              <a:rPr kumimoji="0" lang="zh-CN" altLang="en-US" b="0" dirty="0">
                <a:solidFill>
                  <a:srgbClr val="002060"/>
                </a:solidFill>
                <a:latin typeface="Arial" pitchFamily="34" charset="0"/>
                <a:ea typeface="黑体"/>
                <a:cs typeface="Arial" pitchFamily="34" charset="0"/>
              </a:rPr>
              <a:t>的物质叫作碱</a:t>
            </a:r>
            <a:r>
              <a:rPr kumimoji="0" lang="en-US" altLang="zh-CN" b="0" dirty="0">
                <a:solidFill>
                  <a:srgbClr val="002060"/>
                </a:solidFill>
                <a:latin typeface="Arial" pitchFamily="34" charset="0"/>
                <a:ea typeface="黑体"/>
                <a:cs typeface="Arial" pitchFamily="34" charset="0"/>
              </a:rPr>
              <a:t>(base)</a:t>
            </a:r>
            <a:endParaRPr kumimoji="0" lang="zh-CN" altLang="en-US" b="0" dirty="0">
              <a:solidFill>
                <a:srgbClr val="002060"/>
              </a:solidFill>
              <a:latin typeface="Arial" pitchFamily="34" charset="0"/>
              <a:ea typeface="黑体"/>
              <a:cs typeface="Arial" pitchFamily="34" charset="0"/>
            </a:endParaRPr>
          </a:p>
        </p:txBody>
      </p:sp>
      <p:sp>
        <p:nvSpPr>
          <p:cNvPr id="14341" name="Rectangle 5"/>
          <p:cNvSpPr>
            <a:spLocks noChangeArrowheads="1"/>
          </p:cNvSpPr>
          <p:nvPr/>
        </p:nvSpPr>
        <p:spPr bwMode="auto">
          <a:xfrm>
            <a:off x="487363" y="2286000"/>
            <a:ext cx="8515350" cy="397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solidFill>
                <a:srgbClr val="000000"/>
              </a:solidFill>
            </a:endParaRPr>
          </a:p>
        </p:txBody>
      </p:sp>
      <p:pic>
        <p:nvPicPr>
          <p:cNvPr id="14342" name="Picture 6" descr="cha56011_0407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350" y="2570163"/>
            <a:ext cx="7727950"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3" name="Picture 7" descr="cha56011_0408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500" y="4310063"/>
            <a:ext cx="7943850"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10" name="Rectangle 6"/>
          <p:cNvSpPr>
            <a:spLocks noChangeArrowheads="1"/>
          </p:cNvSpPr>
          <p:nvPr/>
        </p:nvSpPr>
        <p:spPr bwMode="auto">
          <a:xfrm>
            <a:off x="1043608" y="122531"/>
            <a:ext cx="7200800" cy="762000"/>
          </a:xfrm>
          <a:prstGeom prst="rect">
            <a:avLst/>
          </a:prstGeom>
          <a:noFill/>
          <a:ln w="9525">
            <a:noFill/>
            <a:miter lim="800000"/>
            <a:headEnd/>
            <a:tailEnd/>
          </a:ln>
        </p:spPr>
        <p:txBody>
          <a:bodyPr anchor="ctr"/>
          <a:lstStyle/>
          <a:p>
            <a:pPr algn="ctr">
              <a:defRPr/>
            </a:pPr>
            <a:r>
              <a:rPr lang="en-US" altLang="zh-CN" sz="2800" b="0" dirty="0">
                <a:solidFill>
                  <a:srgbClr val="3333CC">
                    <a:lumMod val="50000"/>
                  </a:srgbClr>
                </a:solidFill>
                <a:latin typeface="+mn-lt"/>
                <a:ea typeface="黑体"/>
                <a:cs typeface="Arial" pitchFamily="34" charset="0"/>
              </a:rPr>
              <a:t>Arrhenius</a:t>
            </a:r>
            <a:r>
              <a:rPr lang="zh-CN" altLang="en-US" sz="2800" b="0" dirty="0">
                <a:solidFill>
                  <a:srgbClr val="3333CC">
                    <a:lumMod val="50000"/>
                  </a:srgbClr>
                </a:solidFill>
                <a:latin typeface="+mn-lt"/>
                <a:ea typeface="黑体"/>
                <a:cs typeface="Arial" pitchFamily="34" charset="0"/>
              </a:rPr>
              <a:t>的酸碱定义</a:t>
            </a:r>
            <a:endParaRPr lang="en-US" altLang="zh-CN" sz="2800" b="0" dirty="0">
              <a:solidFill>
                <a:srgbClr val="3333CC">
                  <a:lumMod val="50000"/>
                </a:srgbClr>
              </a:solidFill>
              <a:latin typeface="+mn-lt"/>
              <a:ea typeface="黑体"/>
              <a:cs typeface="Arial" pitchFamily="34" charset="0"/>
            </a:endParaRPr>
          </a:p>
        </p:txBody>
      </p:sp>
      <p:sp>
        <p:nvSpPr>
          <p:cNvPr id="8" name="页脚占位符 1"/>
          <p:cNvSpPr>
            <a:spLocks noGrp="1"/>
          </p:cNvSpPr>
          <p:nvPr>
            <p:ph type="ftr" sz="quarter" idx="10"/>
          </p:nvPr>
        </p:nvSpPr>
        <p:spPr>
          <a:xfrm>
            <a:off x="0" y="6553200"/>
            <a:ext cx="457200" cy="228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2371A666-4827-42C6-B7D7-4A6AC365699C}" type="slidenum">
              <a:rPr lang="zh-CN" altLang="en-US" sz="1400" smtClean="0"/>
              <a:pPr eaLnBrk="1" hangingPunct="1"/>
              <a:t>9</a:t>
            </a:fld>
            <a:endParaRPr lang="en-US" altLang="zh-CN" sz="1400" dirty="0"/>
          </a:p>
        </p:txBody>
      </p:sp>
    </p:spTree>
    <p:extLst>
      <p:ext uri="{BB962C8B-B14F-4D97-AF65-F5344CB8AC3E}">
        <p14:creationId xmlns:p14="http://schemas.microsoft.com/office/powerpoint/2010/main" val="149237953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1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21.xml><?xml version="1.0" encoding="utf-8"?>
<p:tagLst xmlns:a="http://schemas.openxmlformats.org/drawingml/2006/main" xmlns:r="http://schemas.openxmlformats.org/officeDocument/2006/relationships" xmlns:p="http://schemas.openxmlformats.org/presentationml/2006/main">
  <p:tag name="RAINPROBLEM" val="MultipleChoice"/>
  <p:tag name="PROBLEMSCORE" val="2.5"/>
</p:tagLst>
</file>

<file path=ppt/tags/tag2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2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1.xml><?xml version="1.0" encoding="utf-8"?>
<p:tagLst xmlns:a="http://schemas.openxmlformats.org/drawingml/2006/main" xmlns:r="http://schemas.openxmlformats.org/officeDocument/2006/relationships" xmlns:p="http://schemas.openxmlformats.org/presentationml/2006/main">
  <p:tag name="RAINPROBLEM" val="MultipleChoice"/>
  <p:tag name="PROBLEMSCORE" val="2.5"/>
</p:tagLst>
</file>

<file path=ppt/tags/tag3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3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3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4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4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9.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5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5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57.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5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0.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63.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4.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65.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66.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67.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8.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69.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Correct"/>
</p:tagLst>
</file>

<file path=ppt/tags/tag71.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72.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heme/theme1.xml><?xml version="1.0" encoding="utf-8"?>
<a:theme xmlns:a="http://schemas.openxmlformats.org/drawingml/2006/main" name="template">
  <a:themeElements>
    <a:clrScheme name="tm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mmplate">
      <a:majorFont>
        <a:latin typeface="Times New Roman"/>
        <a:ea typeface="黑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90000" tIns="46800" rIns="90000" bIns="4680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1"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90000" tIns="46800" rIns="90000" bIns="4680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1"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tm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m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m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m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m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m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m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template">
  <a:themeElements>
    <a:clrScheme name="tm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mmplate">
      <a:majorFont>
        <a:latin typeface="Times New Roman"/>
        <a:ea typeface="黑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90000" tIns="46800" rIns="90000" bIns="4680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1"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90000" tIns="46800" rIns="90000" bIns="4680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1"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tm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m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m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m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m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m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m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13557</TotalTime>
  <Words>5671</Words>
  <Application>Microsoft Macintosh PowerPoint</Application>
  <PresentationFormat>全屏显示(4:3)</PresentationFormat>
  <Paragraphs>703</Paragraphs>
  <Slides>62</Slides>
  <Notes>7</Notes>
  <HiddenSlides>0</HiddenSlides>
  <MMClips>0</MMClips>
  <ScaleCrop>false</ScaleCrop>
  <HeadingPairs>
    <vt:vector size="8" baseType="variant">
      <vt:variant>
        <vt:lpstr>已用的字体</vt:lpstr>
      </vt:variant>
      <vt:variant>
        <vt:i4>8</vt:i4>
      </vt:variant>
      <vt:variant>
        <vt:lpstr>主题</vt:lpstr>
      </vt:variant>
      <vt:variant>
        <vt:i4>2</vt:i4>
      </vt:variant>
      <vt:variant>
        <vt:lpstr>嵌入 OLE 服务器</vt:lpstr>
      </vt:variant>
      <vt:variant>
        <vt:i4>1</vt:i4>
      </vt:variant>
      <vt:variant>
        <vt:lpstr>幻灯片标题</vt:lpstr>
      </vt:variant>
      <vt:variant>
        <vt:i4>62</vt:i4>
      </vt:variant>
    </vt:vector>
  </HeadingPairs>
  <TitlesOfParts>
    <vt:vector size="73" baseType="lpstr">
      <vt:lpstr>黑体</vt:lpstr>
      <vt:lpstr>黑体</vt:lpstr>
      <vt:lpstr>宋体</vt:lpstr>
      <vt:lpstr>微软雅黑</vt:lpstr>
      <vt:lpstr>Arial</vt:lpstr>
      <vt:lpstr>Symbol</vt:lpstr>
      <vt:lpstr>Times New Roman</vt:lpstr>
      <vt:lpstr>Wingdings</vt:lpstr>
      <vt:lpstr>template</vt:lpstr>
      <vt:lpstr>1_template</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Grizli777</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MC SYSTEM</dc:creator>
  <cp:lastModifiedBy>wangbw@pku.edu.cn</cp:lastModifiedBy>
  <cp:revision>425</cp:revision>
  <dcterms:created xsi:type="dcterms:W3CDTF">2011-10-12T01:17:23Z</dcterms:created>
  <dcterms:modified xsi:type="dcterms:W3CDTF">2022-10-30T09:16:15Z</dcterms:modified>
</cp:coreProperties>
</file>